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87" r:id="rId2"/>
    <p:sldId id="288" r:id="rId3"/>
    <p:sldId id="258" r:id="rId4"/>
    <p:sldId id="261" r:id="rId5"/>
    <p:sldId id="289" r:id="rId6"/>
    <p:sldId id="290" r:id="rId7"/>
    <p:sldId id="291" r:id="rId8"/>
    <p:sldId id="292" r:id="rId9"/>
    <p:sldId id="293" r:id="rId10"/>
    <p:sldId id="294" r:id="rId11"/>
    <p:sldId id="470" r:id="rId12"/>
    <p:sldId id="430" r:id="rId13"/>
    <p:sldId id="431" r:id="rId14"/>
    <p:sldId id="468" r:id="rId15"/>
    <p:sldId id="295" r:id="rId16"/>
    <p:sldId id="432" r:id="rId17"/>
    <p:sldId id="469" r:id="rId18"/>
    <p:sldId id="421" r:id="rId19"/>
    <p:sldId id="467" r:id="rId20"/>
    <p:sldId id="26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FD86B62-3264-452A-A730-B18386DE085E}">
          <p14:sldIdLst>
            <p14:sldId id="287"/>
            <p14:sldId id="288"/>
            <p14:sldId id="258"/>
            <p14:sldId id="261"/>
            <p14:sldId id="289"/>
            <p14:sldId id="290"/>
            <p14:sldId id="291"/>
            <p14:sldId id="292"/>
            <p14:sldId id="293"/>
            <p14:sldId id="294"/>
            <p14:sldId id="470"/>
            <p14:sldId id="430"/>
            <p14:sldId id="431"/>
            <p14:sldId id="468"/>
            <p14:sldId id="295"/>
            <p14:sldId id="432"/>
            <p14:sldId id="469"/>
            <p14:sldId id="421"/>
            <p14:sldId id="467"/>
          </p14:sldIdLst>
        </p14:section>
        <p14:section name="backup" id="{D794457B-0C8D-4FDA-94E2-4D004B7EB034}">
          <p14:sldIdLst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CB720D-2865-4B3F-8912-087702C257B4}" v="38" dt="2026-07-01T04:05:16.9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4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u Xiao" userId="9890410f57d3f510" providerId="LiveId" clId="{BE567142-A24E-4D83-9419-0E52EE892BC5}"/>
    <pc:docChg chg="undo custSel addSld delSld modSld sldOrd addSection modSection">
      <pc:chgData name="Pu Xiao" userId="9890410f57d3f510" providerId="LiveId" clId="{BE567142-A24E-4D83-9419-0E52EE892BC5}" dt="2026-07-01T04:05:49.620" v="2072" actId="20577"/>
      <pc:docMkLst>
        <pc:docMk/>
      </pc:docMkLst>
      <pc:sldChg chg="modSp add mod">
        <pc:chgData name="Pu Xiao" userId="9890410f57d3f510" providerId="LiveId" clId="{BE567142-A24E-4D83-9419-0E52EE892BC5}" dt="2026-06-22T20:20:56.930" v="5" actId="1076"/>
        <pc:sldMkLst>
          <pc:docMk/>
          <pc:sldMk cId="391656221" sldId="258"/>
        </pc:sldMkLst>
        <pc:picChg chg="mod">
          <ac:chgData name="Pu Xiao" userId="9890410f57d3f510" providerId="LiveId" clId="{BE567142-A24E-4D83-9419-0E52EE892BC5}" dt="2026-06-22T20:20:56.930" v="5" actId="1076"/>
          <ac:picMkLst>
            <pc:docMk/>
            <pc:sldMk cId="391656221" sldId="258"/>
            <ac:picMk id="7" creationId="{EB8FAEA9-DCBB-B117-373C-63733D1280F3}"/>
          </ac:picMkLst>
        </pc:picChg>
      </pc:sldChg>
      <pc:sldChg chg="addSp delSp modSp add mod">
        <pc:chgData name="Pu Xiao" userId="9890410f57d3f510" providerId="LiveId" clId="{BE567142-A24E-4D83-9419-0E52EE892BC5}" dt="2026-06-22T23:50:34.793" v="32" actId="1076"/>
        <pc:sldMkLst>
          <pc:docMk/>
          <pc:sldMk cId="851954468" sldId="261"/>
        </pc:sldMkLst>
        <pc:spChg chg="mod">
          <ac:chgData name="Pu Xiao" userId="9890410f57d3f510" providerId="LiveId" clId="{BE567142-A24E-4D83-9419-0E52EE892BC5}" dt="2026-06-22T23:39:58.068" v="24" actId="1076"/>
          <ac:spMkLst>
            <pc:docMk/>
            <pc:sldMk cId="851954468" sldId="261"/>
            <ac:spMk id="2" creationId="{FE66559E-6D0E-C798-CE6E-D8412793EAC8}"/>
          </ac:spMkLst>
        </pc:spChg>
        <pc:spChg chg="add mod">
          <ac:chgData name="Pu Xiao" userId="9890410f57d3f510" providerId="LiveId" clId="{BE567142-A24E-4D83-9419-0E52EE892BC5}" dt="2026-06-22T23:50:12.781" v="25" actId="478"/>
          <ac:spMkLst>
            <pc:docMk/>
            <pc:sldMk cId="851954468" sldId="261"/>
            <ac:spMk id="6" creationId="{5EA92FC3-630B-9866-32CF-EE168C988A61}"/>
          </ac:spMkLst>
        </pc:spChg>
        <pc:picChg chg="add mod">
          <ac:chgData name="Pu Xiao" userId="9890410f57d3f510" providerId="LiveId" clId="{BE567142-A24E-4D83-9419-0E52EE892BC5}" dt="2026-06-22T23:50:34.793" v="32" actId="1076"/>
          <ac:picMkLst>
            <pc:docMk/>
            <pc:sldMk cId="851954468" sldId="261"/>
            <ac:picMk id="8" creationId="{570ACFF1-F05A-4ABE-1A49-FB04C7DDA987}"/>
          </ac:picMkLst>
        </pc:picChg>
      </pc:sldChg>
      <pc:sldChg chg="addSp delSp modSp new mod ord">
        <pc:chgData name="Pu Xiao" userId="9890410f57d3f510" providerId="LiveId" clId="{BE567142-A24E-4D83-9419-0E52EE892BC5}" dt="2026-06-23T02:34:16.984" v="327"/>
        <pc:sldMkLst>
          <pc:docMk/>
          <pc:sldMk cId="1479757842" sldId="262"/>
        </pc:sldMkLst>
        <pc:picChg chg="add mod">
          <ac:chgData name="Pu Xiao" userId="9890410f57d3f510" providerId="LiveId" clId="{BE567142-A24E-4D83-9419-0E52EE892BC5}" dt="2026-06-23T02:16:39.726" v="118" actId="1076"/>
          <ac:picMkLst>
            <pc:docMk/>
            <pc:sldMk cId="1479757842" sldId="262"/>
            <ac:picMk id="7" creationId="{43FEC089-2C55-EAFD-01BA-5146E01CC460}"/>
          </ac:picMkLst>
        </pc:picChg>
      </pc:sldChg>
      <pc:sldChg chg="modSp add mod">
        <pc:chgData name="Pu Xiao" userId="9890410f57d3f510" providerId="LiveId" clId="{BE567142-A24E-4D83-9419-0E52EE892BC5}" dt="2026-06-22T23:54:08.391" v="70" actId="1076"/>
        <pc:sldMkLst>
          <pc:docMk/>
          <pc:sldMk cId="3383042019" sldId="287"/>
        </pc:sldMkLst>
        <pc:spChg chg="mod">
          <ac:chgData name="Pu Xiao" userId="9890410f57d3f510" providerId="LiveId" clId="{BE567142-A24E-4D83-9419-0E52EE892BC5}" dt="2026-06-22T23:54:08.391" v="70" actId="1076"/>
          <ac:spMkLst>
            <pc:docMk/>
            <pc:sldMk cId="3383042019" sldId="287"/>
            <ac:spMk id="30" creationId="{A4834BB8-8A57-26B7-B827-43F46867DE40}"/>
          </ac:spMkLst>
        </pc:spChg>
      </pc:sldChg>
      <pc:sldChg chg="addSp modSp add mod">
        <pc:chgData name="Pu Xiao" userId="9890410f57d3f510" providerId="LiveId" clId="{BE567142-A24E-4D83-9419-0E52EE892BC5}" dt="2026-06-23T02:14:54.722" v="111" actId="208"/>
        <pc:sldMkLst>
          <pc:docMk/>
          <pc:sldMk cId="2902017842" sldId="288"/>
        </pc:sldMkLst>
        <pc:spChg chg="mod">
          <ac:chgData name="Pu Xiao" userId="9890410f57d3f510" providerId="LiveId" clId="{BE567142-A24E-4D83-9419-0E52EE892BC5}" dt="2026-06-22T23:54:51.252" v="106" actId="20577"/>
          <ac:spMkLst>
            <pc:docMk/>
            <pc:sldMk cId="2902017842" sldId="288"/>
            <ac:spMk id="2" creationId="{3AF05DDB-7C66-8AB7-591B-934555665E99}"/>
          </ac:spMkLst>
        </pc:spChg>
        <pc:spChg chg="add mod">
          <ac:chgData name="Pu Xiao" userId="9890410f57d3f510" providerId="LiveId" clId="{BE567142-A24E-4D83-9419-0E52EE892BC5}" dt="2026-06-23T02:14:54.722" v="111" actId="208"/>
          <ac:spMkLst>
            <pc:docMk/>
            <pc:sldMk cId="2902017842" sldId="288"/>
            <ac:spMk id="3" creationId="{231F333E-6391-1308-37C5-D06FC7518D27}"/>
          </ac:spMkLst>
        </pc:spChg>
      </pc:sldChg>
      <pc:sldChg chg="addSp delSp modSp new mod">
        <pc:chgData name="Pu Xiao" userId="9890410f57d3f510" providerId="LiveId" clId="{BE567142-A24E-4D83-9419-0E52EE892BC5}" dt="2026-06-23T02:33:57.187" v="325" actId="20577"/>
        <pc:sldMkLst>
          <pc:docMk/>
          <pc:sldMk cId="419095998" sldId="289"/>
        </pc:sldMkLst>
        <pc:spChg chg="mod">
          <ac:chgData name="Pu Xiao" userId="9890410f57d3f510" providerId="LiveId" clId="{BE567142-A24E-4D83-9419-0E52EE892BC5}" dt="2026-06-23T02:29:40.374" v="214" actId="1076"/>
          <ac:spMkLst>
            <pc:docMk/>
            <pc:sldMk cId="419095998" sldId="289"/>
            <ac:spMk id="2" creationId="{6A65ED34-E2AA-8BE1-F422-78A48CB34F51}"/>
          </ac:spMkLst>
        </pc:spChg>
        <pc:spChg chg="add mod">
          <ac:chgData name="Pu Xiao" userId="9890410f57d3f510" providerId="LiveId" clId="{BE567142-A24E-4D83-9419-0E52EE892BC5}" dt="2026-06-23T02:29:34.465" v="213" actId="20577"/>
          <ac:spMkLst>
            <pc:docMk/>
            <pc:sldMk cId="419095998" sldId="289"/>
            <ac:spMk id="10" creationId="{927D90E0-C83D-5093-4B75-CB7AEC3668E4}"/>
          </ac:spMkLst>
        </pc:spChg>
        <pc:spChg chg="add mod">
          <ac:chgData name="Pu Xiao" userId="9890410f57d3f510" providerId="LiveId" clId="{BE567142-A24E-4D83-9419-0E52EE892BC5}" dt="2026-06-23T02:30:02.360" v="222" actId="1076"/>
          <ac:spMkLst>
            <pc:docMk/>
            <pc:sldMk cId="419095998" sldId="289"/>
            <ac:spMk id="12" creationId="{2A71AED3-451B-ABBB-DE0E-AE0230FD6CAE}"/>
          </ac:spMkLst>
        </pc:spChg>
        <pc:spChg chg="add mod">
          <ac:chgData name="Pu Xiao" userId="9890410f57d3f510" providerId="LiveId" clId="{BE567142-A24E-4D83-9419-0E52EE892BC5}" dt="2026-06-23T02:32:28.108" v="314" actId="1076"/>
          <ac:spMkLst>
            <pc:docMk/>
            <pc:sldMk cId="419095998" sldId="289"/>
            <ac:spMk id="13" creationId="{B2830DBE-8D39-4E41-8F64-0A153CF186A7}"/>
          </ac:spMkLst>
        </pc:spChg>
        <pc:spChg chg="add mod">
          <ac:chgData name="Pu Xiao" userId="9890410f57d3f510" providerId="LiveId" clId="{BE567142-A24E-4D83-9419-0E52EE892BC5}" dt="2026-06-23T02:33:17.012" v="321" actId="1076"/>
          <ac:spMkLst>
            <pc:docMk/>
            <pc:sldMk cId="419095998" sldId="289"/>
            <ac:spMk id="14" creationId="{82C87639-7B7F-B37F-846B-279AC2CA034F}"/>
          </ac:spMkLst>
        </pc:spChg>
        <pc:spChg chg="add mod">
          <ac:chgData name="Pu Xiao" userId="9890410f57d3f510" providerId="LiveId" clId="{BE567142-A24E-4D83-9419-0E52EE892BC5}" dt="2026-06-23T02:33:57.187" v="325" actId="20577"/>
          <ac:spMkLst>
            <pc:docMk/>
            <pc:sldMk cId="419095998" sldId="289"/>
            <ac:spMk id="16" creationId="{BF327742-92B4-811C-72C9-4C657B47269D}"/>
          </ac:spMkLst>
        </pc:spChg>
        <pc:picChg chg="add mod modCrop">
          <ac:chgData name="Pu Xiao" userId="9890410f57d3f510" providerId="LiveId" clId="{BE567142-A24E-4D83-9419-0E52EE892BC5}" dt="2026-06-23T02:30:10.439" v="223" actId="1076"/>
          <ac:picMkLst>
            <pc:docMk/>
            <pc:sldMk cId="419095998" sldId="289"/>
            <ac:picMk id="5" creationId="{A9091A3E-0D76-584D-A02A-8C42CC19882F}"/>
          </ac:picMkLst>
        </pc:picChg>
        <pc:picChg chg="add mod">
          <ac:chgData name="Pu Xiao" userId="9890410f57d3f510" providerId="LiveId" clId="{BE567142-A24E-4D83-9419-0E52EE892BC5}" dt="2026-06-23T02:25:29.490" v="192" actId="1037"/>
          <ac:picMkLst>
            <pc:docMk/>
            <pc:sldMk cId="419095998" sldId="289"/>
            <ac:picMk id="7" creationId="{BE630094-6365-4C8E-27FB-1ACEF792D58B}"/>
          </ac:picMkLst>
        </pc:picChg>
        <pc:picChg chg="add mod">
          <ac:chgData name="Pu Xiao" userId="9890410f57d3f510" providerId="LiveId" clId="{BE567142-A24E-4D83-9419-0E52EE892BC5}" dt="2026-06-23T02:28:55.518" v="202" actId="1076"/>
          <ac:picMkLst>
            <pc:docMk/>
            <pc:sldMk cId="419095998" sldId="289"/>
            <ac:picMk id="9" creationId="{52D9D2AE-3879-2AD8-2902-62CF0CBB2169}"/>
          </ac:picMkLst>
        </pc:picChg>
      </pc:sldChg>
      <pc:sldChg chg="addSp delSp modSp new mod">
        <pc:chgData name="Pu Xiao" userId="9890410f57d3f510" providerId="LiveId" clId="{BE567142-A24E-4D83-9419-0E52EE892BC5}" dt="2026-06-23T03:04:59.729" v="539" actId="1076"/>
        <pc:sldMkLst>
          <pc:docMk/>
          <pc:sldMk cId="2321980098" sldId="290"/>
        </pc:sldMkLst>
        <pc:spChg chg="mod">
          <ac:chgData name="Pu Xiao" userId="9890410f57d3f510" providerId="LiveId" clId="{BE567142-A24E-4D83-9419-0E52EE892BC5}" dt="2026-06-23T02:46:06.887" v="366" actId="20577"/>
          <ac:spMkLst>
            <pc:docMk/>
            <pc:sldMk cId="2321980098" sldId="290"/>
            <ac:spMk id="2" creationId="{1F0874D7-3755-0DF3-DBE0-C71283C4FF36}"/>
          </ac:spMkLst>
        </pc:spChg>
        <pc:spChg chg="add mod">
          <ac:chgData name="Pu Xiao" userId="9890410f57d3f510" providerId="LiveId" clId="{BE567142-A24E-4D83-9419-0E52EE892BC5}" dt="2026-06-23T03:02:38.977" v="526" actId="1076"/>
          <ac:spMkLst>
            <pc:docMk/>
            <pc:sldMk cId="2321980098" sldId="290"/>
            <ac:spMk id="5" creationId="{4599A7C6-D272-F6CF-1E40-CAD9D4A034E7}"/>
          </ac:spMkLst>
        </pc:spChg>
        <pc:picChg chg="add mod">
          <ac:chgData name="Pu Xiao" userId="9890410f57d3f510" providerId="LiveId" clId="{BE567142-A24E-4D83-9419-0E52EE892BC5}" dt="2026-06-23T02:58:39.302" v="371" actId="1076"/>
          <ac:picMkLst>
            <pc:docMk/>
            <pc:sldMk cId="2321980098" sldId="290"/>
            <ac:picMk id="4" creationId="{C57B8A16-3D6D-FA77-BE81-189E802DEA2B}"/>
          </ac:picMkLst>
        </pc:picChg>
        <pc:picChg chg="add mod modCrop">
          <ac:chgData name="Pu Xiao" userId="9890410f57d3f510" providerId="LiveId" clId="{BE567142-A24E-4D83-9419-0E52EE892BC5}" dt="2026-06-23T03:04:59.729" v="539" actId="1076"/>
          <ac:picMkLst>
            <pc:docMk/>
            <pc:sldMk cId="2321980098" sldId="290"/>
            <ac:picMk id="6" creationId="{2A4149A9-81C4-CC0F-BBA8-5D2972CF1929}"/>
          </ac:picMkLst>
        </pc:picChg>
      </pc:sldChg>
      <pc:sldChg chg="addSp delSp modSp new mod">
        <pc:chgData name="Pu Xiao" userId="9890410f57d3f510" providerId="LiveId" clId="{BE567142-A24E-4D83-9419-0E52EE892BC5}" dt="2026-06-23T18:21:06.546" v="925" actId="1036"/>
        <pc:sldMkLst>
          <pc:docMk/>
          <pc:sldMk cId="1775719233" sldId="291"/>
        </pc:sldMkLst>
        <pc:spChg chg="mod">
          <ac:chgData name="Pu Xiao" userId="9890410f57d3f510" providerId="LiveId" clId="{BE567142-A24E-4D83-9419-0E52EE892BC5}" dt="2026-06-23T03:09:30.336" v="580" actId="1076"/>
          <ac:spMkLst>
            <pc:docMk/>
            <pc:sldMk cId="1775719233" sldId="291"/>
            <ac:spMk id="2" creationId="{2FA82099-831E-ADDD-22F9-5D6145015756}"/>
          </ac:spMkLst>
        </pc:spChg>
        <pc:spChg chg="add mod">
          <ac:chgData name="Pu Xiao" userId="9890410f57d3f510" providerId="LiveId" clId="{BE567142-A24E-4D83-9419-0E52EE892BC5}" dt="2026-06-23T18:06:45.990" v="884" actId="1076"/>
          <ac:spMkLst>
            <pc:docMk/>
            <pc:sldMk cId="1775719233" sldId="291"/>
            <ac:spMk id="8" creationId="{D4630250-7417-8363-54C5-3DC2059B293D}"/>
          </ac:spMkLst>
        </pc:spChg>
        <pc:picChg chg="add mod">
          <ac:chgData name="Pu Xiao" userId="9890410f57d3f510" providerId="LiveId" clId="{BE567142-A24E-4D83-9419-0E52EE892BC5}" dt="2026-06-23T18:21:06.546" v="925" actId="1036"/>
          <ac:picMkLst>
            <pc:docMk/>
            <pc:sldMk cId="1775719233" sldId="291"/>
            <ac:picMk id="5" creationId="{88B3D1A0-4FAD-7DE1-EDFA-234F31A86873}"/>
          </ac:picMkLst>
        </pc:picChg>
        <pc:picChg chg="add mod">
          <ac:chgData name="Pu Xiao" userId="9890410f57d3f510" providerId="LiveId" clId="{BE567142-A24E-4D83-9419-0E52EE892BC5}" dt="2026-06-23T03:09:33.628" v="581" actId="1076"/>
          <ac:picMkLst>
            <pc:docMk/>
            <pc:sldMk cId="1775719233" sldId="291"/>
            <ac:picMk id="7" creationId="{72A0F70A-B8D0-671D-F936-18BA5E8AE61E}"/>
          </ac:picMkLst>
        </pc:picChg>
      </pc:sldChg>
      <pc:sldChg chg="addSp delSp modSp new mod">
        <pc:chgData name="Pu Xiao" userId="9890410f57d3f510" providerId="LiveId" clId="{BE567142-A24E-4D83-9419-0E52EE892BC5}" dt="2026-06-23T18:39:18.973" v="1413" actId="1076"/>
        <pc:sldMkLst>
          <pc:docMk/>
          <pc:sldMk cId="2662057238" sldId="292"/>
        </pc:sldMkLst>
        <pc:spChg chg="mod">
          <ac:chgData name="Pu Xiao" userId="9890410f57d3f510" providerId="LiveId" clId="{BE567142-A24E-4D83-9419-0E52EE892BC5}" dt="2026-06-23T18:38:49.372" v="1404" actId="1076"/>
          <ac:spMkLst>
            <pc:docMk/>
            <pc:sldMk cId="2662057238" sldId="292"/>
            <ac:spMk id="2" creationId="{0F8D904D-F436-DA42-1B52-38D71F6E8E6E}"/>
          </ac:spMkLst>
        </pc:spChg>
        <pc:spChg chg="add mod">
          <ac:chgData name="Pu Xiao" userId="9890410f57d3f510" providerId="LiveId" clId="{BE567142-A24E-4D83-9419-0E52EE892BC5}" dt="2026-06-23T18:39:04.796" v="1409" actId="1076"/>
          <ac:spMkLst>
            <pc:docMk/>
            <pc:sldMk cId="2662057238" sldId="292"/>
            <ac:spMk id="16" creationId="{74D2D3D2-E137-E70A-0303-0E319E377A55}"/>
          </ac:spMkLst>
        </pc:spChg>
        <pc:picChg chg="add mod modCrop">
          <ac:chgData name="Pu Xiao" userId="9890410f57d3f510" providerId="LiveId" clId="{BE567142-A24E-4D83-9419-0E52EE892BC5}" dt="2026-06-23T18:38:53.491" v="1406" actId="1076"/>
          <ac:picMkLst>
            <pc:docMk/>
            <pc:sldMk cId="2662057238" sldId="292"/>
            <ac:picMk id="6" creationId="{160A5243-FADB-28DF-B893-54095C5A9680}"/>
          </ac:picMkLst>
        </pc:picChg>
        <pc:picChg chg="add mod">
          <ac:chgData name="Pu Xiao" userId="9890410f57d3f510" providerId="LiveId" clId="{BE567142-A24E-4D83-9419-0E52EE892BC5}" dt="2026-06-23T18:39:14.211" v="1412" actId="1076"/>
          <ac:picMkLst>
            <pc:docMk/>
            <pc:sldMk cId="2662057238" sldId="292"/>
            <ac:picMk id="7" creationId="{E7FFE602-BC1C-417F-5F24-7760283076B2}"/>
          </ac:picMkLst>
        </pc:picChg>
        <pc:picChg chg="add mod">
          <ac:chgData name="Pu Xiao" userId="9890410f57d3f510" providerId="LiveId" clId="{BE567142-A24E-4D83-9419-0E52EE892BC5}" dt="2026-06-23T03:32:50.031" v="629" actId="1076"/>
          <ac:picMkLst>
            <pc:docMk/>
            <pc:sldMk cId="2662057238" sldId="292"/>
            <ac:picMk id="9" creationId="{0EFD45B9-0EB5-F021-EBB1-CE6B3503BD1C}"/>
          </ac:picMkLst>
        </pc:picChg>
        <pc:picChg chg="add mod">
          <ac:chgData name="Pu Xiao" userId="9890410f57d3f510" providerId="LiveId" clId="{BE567142-A24E-4D83-9419-0E52EE892BC5}" dt="2026-06-23T03:32:50.031" v="629" actId="1076"/>
          <ac:picMkLst>
            <pc:docMk/>
            <pc:sldMk cId="2662057238" sldId="292"/>
            <ac:picMk id="11" creationId="{265ACAC6-9F9E-842E-5BCF-A32256166876}"/>
          </ac:picMkLst>
        </pc:picChg>
        <pc:picChg chg="add mod">
          <ac:chgData name="Pu Xiao" userId="9890410f57d3f510" providerId="LiveId" clId="{BE567142-A24E-4D83-9419-0E52EE892BC5}" dt="2026-06-23T18:39:01.498" v="1408" actId="1076"/>
          <ac:picMkLst>
            <pc:docMk/>
            <pc:sldMk cId="2662057238" sldId="292"/>
            <ac:picMk id="15" creationId="{7060C770-0CE8-0F67-4179-53B7DEF4B87B}"/>
          </ac:picMkLst>
        </pc:picChg>
        <pc:picChg chg="add mod">
          <ac:chgData name="Pu Xiao" userId="9890410f57d3f510" providerId="LiveId" clId="{BE567142-A24E-4D83-9419-0E52EE892BC5}" dt="2026-06-23T18:39:18.973" v="1413" actId="1076"/>
          <ac:picMkLst>
            <pc:docMk/>
            <pc:sldMk cId="2662057238" sldId="292"/>
            <ac:picMk id="18" creationId="{5A0ECF39-7186-087C-9736-6008A6A96F8F}"/>
          </ac:picMkLst>
        </pc:picChg>
      </pc:sldChg>
      <pc:sldChg chg="addSp delSp modSp new mod">
        <pc:chgData name="Pu Xiao" userId="9890410f57d3f510" providerId="LiveId" clId="{BE567142-A24E-4D83-9419-0E52EE892BC5}" dt="2026-06-23T18:52:10.924" v="1666" actId="1076"/>
        <pc:sldMkLst>
          <pc:docMk/>
          <pc:sldMk cId="342396845" sldId="293"/>
        </pc:sldMkLst>
        <pc:spChg chg="mod">
          <ac:chgData name="Pu Xiao" userId="9890410f57d3f510" providerId="LiveId" clId="{BE567142-A24E-4D83-9419-0E52EE892BC5}" dt="2026-06-23T03:35:42.116" v="716" actId="20577"/>
          <ac:spMkLst>
            <pc:docMk/>
            <pc:sldMk cId="342396845" sldId="293"/>
            <ac:spMk id="2" creationId="{CAC39072-4C24-0569-BB38-0596B744E0B8}"/>
          </ac:spMkLst>
        </pc:spChg>
        <pc:spChg chg="add mod">
          <ac:chgData name="Pu Xiao" userId="9890410f57d3f510" providerId="LiveId" clId="{BE567142-A24E-4D83-9419-0E52EE892BC5}" dt="2026-06-23T18:51:20.361" v="1664" actId="1076"/>
          <ac:spMkLst>
            <pc:docMk/>
            <pc:sldMk cId="342396845" sldId="293"/>
            <ac:spMk id="14" creationId="{0A5AAD72-83F8-51C9-0C69-C24F660ED15F}"/>
          </ac:spMkLst>
        </pc:spChg>
        <pc:picChg chg="add mod">
          <ac:chgData name="Pu Xiao" userId="9890410f57d3f510" providerId="LiveId" clId="{BE567142-A24E-4D83-9419-0E52EE892BC5}" dt="2026-06-23T04:30:26.998" v="735" actId="1076"/>
          <ac:picMkLst>
            <pc:docMk/>
            <pc:sldMk cId="342396845" sldId="293"/>
            <ac:picMk id="5" creationId="{B5EE8A98-90DA-B016-65A7-6043E17E09D9}"/>
          </ac:picMkLst>
        </pc:picChg>
        <pc:picChg chg="add mod">
          <ac:chgData name="Pu Xiao" userId="9890410f57d3f510" providerId="LiveId" clId="{BE567142-A24E-4D83-9419-0E52EE892BC5}" dt="2026-06-23T18:52:10.924" v="1666" actId="1076"/>
          <ac:picMkLst>
            <pc:docMk/>
            <pc:sldMk cId="342396845" sldId="293"/>
            <ac:picMk id="7" creationId="{4B6E09E0-DB7D-6E08-D406-28BBA65FC03D}"/>
          </ac:picMkLst>
        </pc:picChg>
        <pc:picChg chg="add mod">
          <ac:chgData name="Pu Xiao" userId="9890410f57d3f510" providerId="LiveId" clId="{BE567142-A24E-4D83-9419-0E52EE892BC5}" dt="2026-06-23T18:52:10.924" v="1666" actId="1076"/>
          <ac:picMkLst>
            <pc:docMk/>
            <pc:sldMk cId="342396845" sldId="293"/>
            <ac:picMk id="9" creationId="{64D77C24-098A-AE10-67D5-3FF278D8EC82}"/>
          </ac:picMkLst>
        </pc:picChg>
        <pc:picChg chg="add mod">
          <ac:chgData name="Pu Xiao" userId="9890410f57d3f510" providerId="LiveId" clId="{BE567142-A24E-4D83-9419-0E52EE892BC5}" dt="2026-06-23T04:30:28.743" v="736" actId="1076"/>
          <ac:picMkLst>
            <pc:docMk/>
            <pc:sldMk cId="342396845" sldId="293"/>
            <ac:picMk id="13" creationId="{08F1084E-D574-E603-23E8-EE29AAF4255C}"/>
          </ac:picMkLst>
        </pc:picChg>
        <pc:cxnChg chg="add mod">
          <ac:chgData name="Pu Xiao" userId="9890410f57d3f510" providerId="LiveId" clId="{BE567142-A24E-4D83-9419-0E52EE892BC5}" dt="2026-06-23T18:52:10.924" v="1666" actId="1076"/>
          <ac:cxnSpMkLst>
            <pc:docMk/>
            <pc:sldMk cId="342396845" sldId="293"/>
            <ac:cxnSpMk id="11" creationId="{AB5DD5F1-4BEE-D81C-EC6E-6905314B4764}"/>
          </ac:cxnSpMkLst>
        </pc:cxnChg>
      </pc:sldChg>
      <pc:sldChg chg="addSp delSp modSp new mod">
        <pc:chgData name="Pu Xiao" userId="9890410f57d3f510" providerId="LiveId" clId="{BE567142-A24E-4D83-9419-0E52EE892BC5}" dt="2026-06-23T18:34:15.530" v="1181" actId="1076"/>
        <pc:sldMkLst>
          <pc:docMk/>
          <pc:sldMk cId="3477378538" sldId="294"/>
        </pc:sldMkLst>
        <pc:spChg chg="mod">
          <ac:chgData name="Pu Xiao" userId="9890410f57d3f510" providerId="LiveId" clId="{BE567142-A24E-4D83-9419-0E52EE892BC5}" dt="2026-06-23T18:21:23.604" v="932" actId="20577"/>
          <ac:spMkLst>
            <pc:docMk/>
            <pc:sldMk cId="3477378538" sldId="294"/>
            <ac:spMk id="2" creationId="{075904F5-F04D-67BE-76D2-FE64B08F56BE}"/>
          </ac:spMkLst>
        </pc:spChg>
        <pc:spChg chg="add mod">
          <ac:chgData name="Pu Xiao" userId="9890410f57d3f510" providerId="LiveId" clId="{BE567142-A24E-4D83-9419-0E52EE892BC5}" dt="2026-06-23T18:34:15.530" v="1181" actId="1076"/>
          <ac:spMkLst>
            <pc:docMk/>
            <pc:sldMk cId="3477378538" sldId="294"/>
            <ac:spMk id="18" creationId="{A42351EF-0AB3-231D-796A-1A59353A8C31}"/>
          </ac:spMkLst>
        </pc:spChg>
        <pc:picChg chg="add mod">
          <ac:chgData name="Pu Xiao" userId="9890410f57d3f510" providerId="LiveId" clId="{BE567142-A24E-4D83-9419-0E52EE892BC5}" dt="2026-06-23T04:34:12.766" v="740" actId="1076"/>
          <ac:picMkLst>
            <pc:docMk/>
            <pc:sldMk cId="3477378538" sldId="294"/>
            <ac:picMk id="5" creationId="{6C871CA1-19B1-84D7-BBB6-812DE3F38A4C}"/>
          </ac:picMkLst>
        </pc:picChg>
        <pc:picChg chg="add mod">
          <ac:chgData name="Pu Xiao" userId="9890410f57d3f510" providerId="LiveId" clId="{BE567142-A24E-4D83-9419-0E52EE892BC5}" dt="2026-06-23T04:37:37.915" v="767" actId="1076"/>
          <ac:picMkLst>
            <pc:docMk/>
            <pc:sldMk cId="3477378538" sldId="294"/>
            <ac:picMk id="11" creationId="{AEA07492-BDC1-8A43-C077-144D1BC6567C}"/>
          </ac:picMkLst>
        </pc:picChg>
        <pc:picChg chg="add mod">
          <ac:chgData name="Pu Xiao" userId="9890410f57d3f510" providerId="LiveId" clId="{BE567142-A24E-4D83-9419-0E52EE892BC5}" dt="2026-06-23T04:36:21.609" v="759" actId="1076"/>
          <ac:picMkLst>
            <pc:docMk/>
            <pc:sldMk cId="3477378538" sldId="294"/>
            <ac:picMk id="13" creationId="{23588DA0-F12B-C704-58D6-5941680E2671}"/>
          </ac:picMkLst>
        </pc:picChg>
        <pc:picChg chg="add mod">
          <ac:chgData name="Pu Xiao" userId="9890410f57d3f510" providerId="LiveId" clId="{BE567142-A24E-4D83-9419-0E52EE892BC5}" dt="2026-06-23T04:37:45.586" v="768" actId="1076"/>
          <ac:picMkLst>
            <pc:docMk/>
            <pc:sldMk cId="3477378538" sldId="294"/>
            <ac:picMk id="15" creationId="{274A6B4F-2F28-F934-CE3F-30B31843476E}"/>
          </ac:picMkLst>
        </pc:picChg>
        <pc:picChg chg="add mod">
          <ac:chgData name="Pu Xiao" userId="9890410f57d3f510" providerId="LiveId" clId="{BE567142-A24E-4D83-9419-0E52EE892BC5}" dt="2026-06-23T04:37:35.082" v="766" actId="1076"/>
          <ac:picMkLst>
            <pc:docMk/>
            <pc:sldMk cId="3477378538" sldId="294"/>
            <ac:picMk id="17" creationId="{5B2DBEDD-53B8-647F-F607-FC07952AEAC9}"/>
          </ac:picMkLst>
        </pc:picChg>
      </pc:sldChg>
      <pc:sldChg chg="addSp delSp modSp new mod">
        <pc:chgData name="Pu Xiao" userId="9890410f57d3f510" providerId="LiveId" clId="{BE567142-A24E-4D83-9419-0E52EE892BC5}" dt="2026-06-23T18:29:58.772" v="992" actId="1076"/>
        <pc:sldMkLst>
          <pc:docMk/>
          <pc:sldMk cId="863736377" sldId="295"/>
        </pc:sldMkLst>
        <pc:spChg chg="add mod">
          <ac:chgData name="Pu Xiao" userId="9890410f57d3f510" providerId="LiveId" clId="{BE567142-A24E-4D83-9419-0E52EE892BC5}" dt="2026-06-23T18:29:58.772" v="992" actId="1076"/>
          <ac:spMkLst>
            <pc:docMk/>
            <pc:sldMk cId="863736377" sldId="295"/>
            <ac:spMk id="10" creationId="{836610FB-1CF3-DE1D-AE1C-29DE7D63E637}"/>
          </ac:spMkLst>
        </pc:spChg>
        <pc:picChg chg="add mod">
          <ac:chgData name="Pu Xiao" userId="9890410f57d3f510" providerId="LiveId" clId="{BE567142-A24E-4D83-9419-0E52EE892BC5}" dt="2026-06-23T05:29:06.847" v="857" actId="1076"/>
          <ac:picMkLst>
            <pc:docMk/>
            <pc:sldMk cId="863736377" sldId="295"/>
            <ac:picMk id="5" creationId="{1098C780-3C1C-4830-2252-BD500BEF9A85}"/>
          </ac:picMkLst>
        </pc:picChg>
        <pc:picChg chg="add mod">
          <ac:chgData name="Pu Xiao" userId="9890410f57d3f510" providerId="LiveId" clId="{BE567142-A24E-4D83-9419-0E52EE892BC5}" dt="2026-06-23T05:29:08.390" v="858" actId="1076"/>
          <ac:picMkLst>
            <pc:docMk/>
            <pc:sldMk cId="863736377" sldId="295"/>
            <ac:picMk id="7" creationId="{CE724E9D-F501-A2B8-7608-4E1FA1A8B818}"/>
          </ac:picMkLst>
        </pc:picChg>
        <pc:picChg chg="add mod">
          <ac:chgData name="Pu Xiao" userId="9890410f57d3f510" providerId="LiveId" clId="{BE567142-A24E-4D83-9419-0E52EE892BC5}" dt="2026-06-23T05:29:10.343" v="859" actId="1076"/>
          <ac:picMkLst>
            <pc:docMk/>
            <pc:sldMk cId="863736377" sldId="295"/>
            <ac:picMk id="9" creationId="{5A561705-60DD-467C-C992-4225D157CC67}"/>
          </ac:picMkLst>
        </pc:picChg>
      </pc:sldChg>
      <pc:sldChg chg="delSp add mod">
        <pc:chgData name="Pu Xiao" userId="9890410f57d3f510" providerId="LiveId" clId="{BE567142-A24E-4D83-9419-0E52EE892BC5}" dt="2026-06-23T05:34:51.201" v="872" actId="478"/>
        <pc:sldMkLst>
          <pc:docMk/>
          <pc:sldMk cId="17773466" sldId="421"/>
        </pc:sldMkLst>
      </pc:sldChg>
      <pc:sldChg chg="addSp delSp modSp add mod">
        <pc:chgData name="Pu Xiao" userId="9890410f57d3f510" providerId="LiveId" clId="{BE567142-A24E-4D83-9419-0E52EE892BC5}" dt="2026-06-23T05:23:49.094" v="841" actId="1076"/>
        <pc:sldMkLst>
          <pc:docMk/>
          <pc:sldMk cId="2736080087" sldId="430"/>
        </pc:sldMkLst>
        <pc:spChg chg="mod">
          <ac:chgData name="Pu Xiao" userId="9890410f57d3f510" providerId="LiveId" clId="{BE567142-A24E-4D83-9419-0E52EE892BC5}" dt="2026-06-23T05:23:08.766" v="838" actId="1076"/>
          <ac:spMkLst>
            <pc:docMk/>
            <pc:sldMk cId="2736080087" sldId="430"/>
            <ac:spMk id="2" creationId="{4CF30851-094D-FE9A-1410-54D7B9CCAF00}"/>
          </ac:spMkLst>
        </pc:spChg>
        <pc:spChg chg="mod">
          <ac:chgData name="Pu Xiao" userId="9890410f57d3f510" providerId="LiveId" clId="{BE567142-A24E-4D83-9419-0E52EE892BC5}" dt="2026-06-23T05:23:08.766" v="838" actId="1076"/>
          <ac:spMkLst>
            <pc:docMk/>
            <pc:sldMk cId="2736080087" sldId="430"/>
            <ac:spMk id="3" creationId="{3D08BB78-E58F-5F77-FFF7-7976CA2126E9}"/>
          </ac:spMkLst>
        </pc:spChg>
        <pc:spChg chg="mod">
          <ac:chgData name="Pu Xiao" userId="9890410f57d3f510" providerId="LiveId" clId="{BE567142-A24E-4D83-9419-0E52EE892BC5}" dt="2026-06-23T05:23:08.766" v="838" actId="1076"/>
          <ac:spMkLst>
            <pc:docMk/>
            <pc:sldMk cId="2736080087" sldId="430"/>
            <ac:spMk id="35" creationId="{5618B455-CCDC-9295-5380-1193C125A47C}"/>
          </ac:spMkLst>
        </pc:spChg>
        <pc:spChg chg="mod">
          <ac:chgData name="Pu Xiao" userId="9890410f57d3f510" providerId="LiveId" clId="{BE567142-A24E-4D83-9419-0E52EE892BC5}" dt="2026-06-23T05:23:08.766" v="838" actId="1076"/>
          <ac:spMkLst>
            <pc:docMk/>
            <pc:sldMk cId="2736080087" sldId="430"/>
            <ac:spMk id="37" creationId="{47174B73-69E7-884D-7171-008683F1C70C}"/>
          </ac:spMkLst>
        </pc:spChg>
        <pc:picChg chg="add mod ord modCrop">
          <ac:chgData name="Pu Xiao" userId="9890410f57d3f510" providerId="LiveId" clId="{BE567142-A24E-4D83-9419-0E52EE892BC5}" dt="2026-06-23T05:23:49.094" v="841" actId="1076"/>
          <ac:picMkLst>
            <pc:docMk/>
            <pc:sldMk cId="2736080087" sldId="430"/>
            <ac:picMk id="7" creationId="{F93B22E6-6E5B-6AD3-F2EE-7EFF3EB7CE3C}"/>
          </ac:picMkLst>
        </pc:picChg>
      </pc:sldChg>
      <pc:sldChg chg="addSp delSp modSp new mod">
        <pc:chgData name="Pu Xiao" userId="9890410f57d3f510" providerId="LiveId" clId="{BE567142-A24E-4D83-9419-0E52EE892BC5}" dt="2026-06-23T18:28:30.098" v="983" actId="1076"/>
        <pc:sldMkLst>
          <pc:docMk/>
          <pc:sldMk cId="4097134497" sldId="431"/>
        </pc:sldMkLst>
        <pc:spChg chg="add mod">
          <ac:chgData name="Pu Xiao" userId="9890410f57d3f510" providerId="LiveId" clId="{BE567142-A24E-4D83-9419-0E52EE892BC5}" dt="2026-06-23T18:24:33.424" v="970" actId="20577"/>
          <ac:spMkLst>
            <pc:docMk/>
            <pc:sldMk cId="4097134497" sldId="431"/>
            <ac:spMk id="8" creationId="{8F96ED55-467B-C0EB-3144-92C71EEFD5F4}"/>
          </ac:spMkLst>
        </pc:spChg>
        <pc:spChg chg="add mod">
          <ac:chgData name="Pu Xiao" userId="9890410f57d3f510" providerId="LiveId" clId="{BE567142-A24E-4D83-9419-0E52EE892BC5}" dt="2026-06-23T18:28:30.098" v="983" actId="1076"/>
          <ac:spMkLst>
            <pc:docMk/>
            <pc:sldMk cId="4097134497" sldId="431"/>
            <ac:spMk id="9" creationId="{D3CAEC45-D752-1DD9-1E7C-B950DD249E69}"/>
          </ac:spMkLst>
        </pc:spChg>
        <pc:picChg chg="add mod">
          <ac:chgData name="Pu Xiao" userId="9890410f57d3f510" providerId="LiveId" clId="{BE567142-A24E-4D83-9419-0E52EE892BC5}" dt="2026-06-23T05:26:47.929" v="850" actId="1076"/>
          <ac:picMkLst>
            <pc:docMk/>
            <pc:sldMk cId="4097134497" sldId="431"/>
            <ac:picMk id="7" creationId="{DB866FCA-60AA-FCAB-2937-21AE29BB5F5C}"/>
          </ac:picMkLst>
        </pc:picChg>
      </pc:sldChg>
      <pc:sldChg chg="addSp delSp modSp new mod">
        <pc:chgData name="Pu Xiao" userId="9890410f57d3f510" providerId="LiveId" clId="{BE567142-A24E-4D83-9419-0E52EE892BC5}" dt="2026-06-23T18:31:36.986" v="1053" actId="20577"/>
        <pc:sldMkLst>
          <pc:docMk/>
          <pc:sldMk cId="354033268" sldId="432"/>
        </pc:sldMkLst>
        <pc:spChg chg="mod">
          <ac:chgData name="Pu Xiao" userId="9890410f57d3f510" providerId="LiveId" clId="{BE567142-A24E-4D83-9419-0E52EE892BC5}" dt="2026-06-23T18:31:36.986" v="1053" actId="20577"/>
          <ac:spMkLst>
            <pc:docMk/>
            <pc:sldMk cId="354033268" sldId="432"/>
            <ac:spMk id="2" creationId="{AE5A74E2-4182-80CC-D32B-10BA981FC853}"/>
          </ac:spMkLst>
        </pc:spChg>
        <pc:spChg chg="add mod">
          <ac:chgData name="Pu Xiao" userId="9890410f57d3f510" providerId="LiveId" clId="{BE567142-A24E-4D83-9419-0E52EE892BC5}" dt="2026-06-23T18:30:10.155" v="994" actId="1076"/>
          <ac:spMkLst>
            <pc:docMk/>
            <pc:sldMk cId="354033268" sldId="432"/>
            <ac:spMk id="11" creationId="{6ABC0BCF-1F0E-C472-EF0D-B465FEEAC226}"/>
          </ac:spMkLst>
        </pc:spChg>
        <pc:picChg chg="add mod">
          <ac:chgData name="Pu Xiao" userId="9890410f57d3f510" providerId="LiveId" clId="{BE567142-A24E-4D83-9419-0E52EE892BC5}" dt="2026-06-23T18:31:00.597" v="1041" actId="1076"/>
          <ac:picMkLst>
            <pc:docMk/>
            <pc:sldMk cId="354033268" sldId="432"/>
            <ac:picMk id="5" creationId="{B35A8F7F-FF84-E639-2D7E-E812EE68808B}"/>
          </ac:picMkLst>
        </pc:picChg>
        <pc:picChg chg="add mod">
          <ac:chgData name="Pu Xiao" userId="9890410f57d3f510" providerId="LiveId" clId="{BE567142-A24E-4D83-9419-0E52EE892BC5}" dt="2026-06-23T05:31:24.909" v="867" actId="1076"/>
          <ac:picMkLst>
            <pc:docMk/>
            <pc:sldMk cId="354033268" sldId="432"/>
            <ac:picMk id="7" creationId="{32A134CD-4851-44FB-495A-CDE077DB19C8}"/>
          </ac:picMkLst>
        </pc:picChg>
        <pc:picChg chg="add mod">
          <ac:chgData name="Pu Xiao" userId="9890410f57d3f510" providerId="LiveId" clId="{BE567142-A24E-4D83-9419-0E52EE892BC5}" dt="2026-06-23T18:25:28.883" v="971" actId="1076"/>
          <ac:picMkLst>
            <pc:docMk/>
            <pc:sldMk cId="354033268" sldId="432"/>
            <ac:picMk id="9" creationId="{FA68CEBE-22EF-3C9B-81FB-713EBFFBFA36}"/>
          </ac:picMkLst>
        </pc:picChg>
      </pc:sldChg>
      <pc:sldChg chg="delSp add mod">
        <pc:chgData name="Pu Xiao" userId="9890410f57d3f510" providerId="LiveId" clId="{BE567142-A24E-4D83-9419-0E52EE892BC5}" dt="2026-06-23T05:35:49.523" v="875" actId="478"/>
        <pc:sldMkLst>
          <pc:docMk/>
          <pc:sldMk cId="162513250" sldId="467"/>
        </pc:sldMkLst>
      </pc:sldChg>
      <pc:sldChg chg="addSp modSp new mod">
        <pc:chgData name="Pu Xiao" userId="9890410f57d3f510" providerId="LiveId" clId="{BE567142-A24E-4D83-9419-0E52EE892BC5}" dt="2026-06-23T19:11:48.286" v="1857" actId="1076"/>
        <pc:sldMkLst>
          <pc:docMk/>
          <pc:sldMk cId="764286941" sldId="468"/>
        </pc:sldMkLst>
        <pc:spChg chg="add mod">
          <ac:chgData name="Pu Xiao" userId="9890410f57d3f510" providerId="LiveId" clId="{BE567142-A24E-4D83-9419-0E52EE892BC5}" dt="2026-06-23T19:09:38.431" v="1733" actId="1076"/>
          <ac:spMkLst>
            <pc:docMk/>
            <pc:sldMk cId="764286941" sldId="468"/>
            <ac:spMk id="6" creationId="{6B8681CE-BD6D-2C39-00A4-B1418C7160D1}"/>
          </ac:spMkLst>
        </pc:spChg>
        <pc:spChg chg="add mod">
          <ac:chgData name="Pu Xiao" userId="9890410f57d3f510" providerId="LiveId" clId="{BE567142-A24E-4D83-9419-0E52EE892BC5}" dt="2026-06-23T19:10:39.259" v="1745" actId="20577"/>
          <ac:spMkLst>
            <pc:docMk/>
            <pc:sldMk cId="764286941" sldId="468"/>
            <ac:spMk id="8" creationId="{9BA20DD4-1C91-5881-0E7F-40988444269E}"/>
          </ac:spMkLst>
        </pc:spChg>
        <pc:spChg chg="add mod">
          <ac:chgData name="Pu Xiao" userId="9890410f57d3f510" providerId="LiveId" clId="{BE567142-A24E-4D83-9419-0E52EE892BC5}" dt="2026-06-23T19:11:46.286" v="1856" actId="1076"/>
          <ac:spMkLst>
            <pc:docMk/>
            <pc:sldMk cId="764286941" sldId="468"/>
            <ac:spMk id="9" creationId="{89D94604-FBDD-2165-3B21-9B5160A47DB1}"/>
          </ac:spMkLst>
        </pc:spChg>
        <pc:picChg chg="add mod modCrop">
          <ac:chgData name="Pu Xiao" userId="9890410f57d3f510" providerId="LiveId" clId="{BE567142-A24E-4D83-9419-0E52EE892BC5}" dt="2026-06-23T19:10:22.083" v="1739" actId="1076"/>
          <ac:picMkLst>
            <pc:docMk/>
            <pc:sldMk cId="764286941" sldId="468"/>
            <ac:picMk id="3" creationId="{C39B6A9A-3A40-D367-F686-24D3D443EE08}"/>
          </ac:picMkLst>
        </pc:picChg>
        <pc:picChg chg="add mod">
          <ac:chgData name="Pu Xiao" userId="9890410f57d3f510" providerId="LiveId" clId="{BE567142-A24E-4D83-9419-0E52EE892BC5}" dt="2026-06-23T19:11:48.286" v="1857" actId="1076"/>
          <ac:picMkLst>
            <pc:docMk/>
            <pc:sldMk cId="764286941" sldId="468"/>
            <ac:picMk id="5" creationId="{A750D7AB-AC6B-5F46-BD89-28C907C089F8}"/>
          </ac:picMkLst>
        </pc:picChg>
      </pc:sldChg>
      <pc:sldChg chg="addSp delSp modSp new mod">
        <pc:chgData name="Pu Xiao" userId="9890410f57d3f510" providerId="LiveId" clId="{BE567142-A24E-4D83-9419-0E52EE892BC5}" dt="2026-06-23T19:19:34.740" v="2040" actId="1076"/>
        <pc:sldMkLst>
          <pc:docMk/>
          <pc:sldMk cId="945295938" sldId="469"/>
        </pc:sldMkLst>
        <pc:spChg chg="mod">
          <ac:chgData name="Pu Xiao" userId="9890410f57d3f510" providerId="LiveId" clId="{BE567142-A24E-4D83-9419-0E52EE892BC5}" dt="2026-06-23T19:19:34.740" v="2040" actId="1076"/>
          <ac:spMkLst>
            <pc:docMk/>
            <pc:sldMk cId="945295938" sldId="469"/>
            <ac:spMk id="2" creationId="{636825F8-0C86-355E-204A-2C4EB7313A7B}"/>
          </ac:spMkLst>
        </pc:spChg>
        <pc:spChg chg="add mod">
          <ac:chgData name="Pu Xiao" userId="9890410f57d3f510" providerId="LiveId" clId="{BE567142-A24E-4D83-9419-0E52EE892BC5}" dt="2026-06-23T19:18:07.096" v="1973" actId="1076"/>
          <ac:spMkLst>
            <pc:docMk/>
            <pc:sldMk cId="945295938" sldId="469"/>
            <ac:spMk id="8" creationId="{BA38B896-597D-721C-3056-352B02EFB241}"/>
          </ac:spMkLst>
        </pc:spChg>
        <pc:spChg chg="add mod">
          <ac:chgData name="Pu Xiao" userId="9890410f57d3f510" providerId="LiveId" clId="{BE567142-A24E-4D83-9419-0E52EE892BC5}" dt="2026-06-23T19:19:20.032" v="2039" actId="1076"/>
          <ac:spMkLst>
            <pc:docMk/>
            <pc:sldMk cId="945295938" sldId="469"/>
            <ac:spMk id="9" creationId="{9C3BC1B4-732F-7B4E-F3E6-3D4956446491}"/>
          </ac:spMkLst>
        </pc:spChg>
        <pc:picChg chg="add mod">
          <ac:chgData name="Pu Xiao" userId="9890410f57d3f510" providerId="LiveId" clId="{BE567142-A24E-4D83-9419-0E52EE892BC5}" dt="2026-06-23T19:13:34.305" v="1868" actId="1076"/>
          <ac:picMkLst>
            <pc:docMk/>
            <pc:sldMk cId="945295938" sldId="469"/>
            <ac:picMk id="5" creationId="{A7B7EA9E-43E3-A650-5F4F-E7860201F38D}"/>
          </ac:picMkLst>
        </pc:picChg>
        <pc:picChg chg="add mod">
          <ac:chgData name="Pu Xiao" userId="9890410f57d3f510" providerId="LiveId" clId="{BE567142-A24E-4D83-9419-0E52EE892BC5}" dt="2026-06-23T19:13:37.340" v="1869" actId="1076"/>
          <ac:picMkLst>
            <pc:docMk/>
            <pc:sldMk cId="945295938" sldId="469"/>
            <ac:picMk id="7" creationId="{D587CF67-A469-4B49-38A5-8BC48413ED75}"/>
          </ac:picMkLst>
        </pc:picChg>
      </pc:sldChg>
      <pc:sldChg chg="modSp add mod">
        <pc:chgData name="Pu Xiao" userId="9890410f57d3f510" providerId="LiveId" clId="{BE567142-A24E-4D83-9419-0E52EE892BC5}" dt="2026-07-01T04:05:49.620" v="2072" actId="20577"/>
        <pc:sldMkLst>
          <pc:docMk/>
          <pc:sldMk cId="388189222" sldId="470"/>
        </pc:sldMkLst>
        <pc:spChg chg="mod">
          <ac:chgData name="Pu Xiao" userId="9890410f57d3f510" providerId="LiveId" clId="{BE567142-A24E-4D83-9419-0E52EE892BC5}" dt="2026-07-01T04:05:49.620" v="2072" actId="20577"/>
          <ac:spMkLst>
            <pc:docMk/>
            <pc:sldMk cId="388189222" sldId="470"/>
            <ac:spMk id="9" creationId="{F23FA16F-EDA8-A422-8AFE-0B95AF0B002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369262-6D11-4C98-A8FF-C892426778CD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90A600-40AE-4906-8130-2240C2993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693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90A600-40AE-4906-8130-2240C299395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789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A45FA-B814-FCD9-B2CB-81AF39F18B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1D90B3-7C6D-52EC-7C8B-A5A5E77BE9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E6D158-4868-B1D1-516E-42A325CA8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AFD2D-EF87-4D5E-9086-AC67B7B7476D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05EAE-0368-42B2-E7D5-9B1A915AF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C17BF0-FA75-7942-2FB2-272BBAECE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0647A-FB99-4D9C-A4F2-F24F585376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179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378BD-9725-249D-61C7-54535C60C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67175D-3ECD-3C61-7F20-B04269FCE1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F17615-3BF6-A3DA-33AD-AFCD7B493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AFD2D-EF87-4D5E-9086-AC67B7B7476D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C91830-50AB-9604-268D-1D2BCC653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F18023-04D8-68B6-9C1D-D01ADF1C6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0647A-FB99-4D9C-A4F2-F24F585376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244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67DD4F-41B5-FC91-DA61-4DAA9DDD52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80A868-9080-EF25-233C-83AB0CA4D0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FCCA39-29F5-E95C-1FA2-8D53D4921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AFD2D-EF87-4D5E-9086-AC67B7B7476D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251728-334C-0694-0148-2A679364C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DE8D86-183B-AFE6-5B32-47457C329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0647A-FB99-4D9C-A4F2-F24F585376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801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B3961-F2C4-ABB3-AD8C-7F87215BE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003AC-27F7-42BB-3169-64A362FCED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22C307-8DDC-A131-FA64-9FB09D5D5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AFD2D-EF87-4D5E-9086-AC67B7B7476D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0AA956-0E8E-B9EB-B131-996D4E884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46827-23FE-59F9-759E-EA05781BF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0647A-FB99-4D9C-A4F2-F24F585376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334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A8B88-7207-9B9D-C4D4-1F777AA59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7DD22E-1042-8E2E-D411-00D66DC167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84BB1E-C939-37D4-DC2D-58F075050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AFD2D-EF87-4D5E-9086-AC67B7B7476D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01B12B-46F5-9425-D507-4369FFFEF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5D6513-5B24-2FB4-4DD0-F778EB0CC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0647A-FB99-4D9C-A4F2-F24F585376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109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D8E94-5000-4F91-FF21-5B8E4AD07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9C1B8-3C0F-A877-EF87-3361672C1E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F367C0-2A1D-4E15-D4E8-CE38BC076D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1758AD-93FB-155D-5A51-4D805AD4B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AFD2D-EF87-4D5E-9086-AC67B7B7476D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412C1F-31F5-7183-741C-D192E5017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45FE19-6932-1511-6EED-E94777903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0647A-FB99-4D9C-A4F2-F24F585376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309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3F9A8-C51B-2A31-BC33-73C0ABF8B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3A05CA-96C0-F061-5F24-84FDEE98B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EA390D-532C-44D0-CC1A-546CEA6817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CCD9D3-C9FB-B19B-2EF2-DA607F262B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0E9A89-D12D-DFA8-BF9F-F82D76029C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3430BA-C795-B104-06C8-3837AB88A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AFD2D-EF87-4D5E-9086-AC67B7B7476D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6ED99C-A60A-50AD-0D6A-7FD866BCD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F81CD4-5CD0-2853-4F82-572D504C7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0647A-FB99-4D9C-A4F2-F24F585376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03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9C468-D1CD-425C-723B-2C1F5F4FE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DF598A-B4E8-50FC-A11E-BF7DE8CB6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AFD2D-EF87-4D5E-9086-AC67B7B7476D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0C1A18-CC7C-0E6A-C8DD-6E68A99D5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C9D98E-0E64-FCAC-0792-7BD159A5B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0647A-FB99-4D9C-A4F2-F24F585376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587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E9934F-6208-0FFD-D38B-8AEE5BECA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AFD2D-EF87-4D5E-9086-AC67B7B7476D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C4EA84-F469-3383-EF90-CB8476753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027F50-8514-1C70-08FA-94FB593CD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0647A-FB99-4D9C-A4F2-F24F585376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746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CF327-5459-C0A1-54C2-ACD76D59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045058-17DE-9D11-CB05-F283963C9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C8F339-74CF-B1E3-EA08-6D9A7839D9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0927C7-1CC5-B6B0-4ED1-5EC662581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AFD2D-EF87-4D5E-9086-AC67B7B7476D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A2C088-E4E1-74C4-FA02-DDF39DA92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A4E39F-2040-A04B-2004-8D6D992DF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0647A-FB99-4D9C-A4F2-F24F585376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087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604BE-0416-D4B7-8B34-31AF8E4EA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9FAD60-46C7-8FF3-4D2E-7237E6972A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7C3131-7C74-0453-CB28-AB80438F95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8A27F3-972C-18D1-49D9-2AC0ADE45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AFD2D-EF87-4D5E-9086-AC67B7B7476D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C7B694-B5BB-FF77-CA58-45F802422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EA0E1C-B3AA-A451-5B72-017217CB5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0647A-FB99-4D9C-A4F2-F24F585376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003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9E3E22-C5A5-84E9-9340-730429C43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E5E664-5FB4-D5D3-D903-23B62D049A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389A38-00C4-E8CF-DCD7-0FB9916994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8AFD2D-EF87-4D5E-9086-AC67B7B7476D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92ABD-3DF7-F1D0-2644-ABE7B75AF3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8B04D6-F357-7BC2-E801-19B767DC3C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60647A-FB99-4D9C-A4F2-F24F585376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659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0.png"/><Relationship Id="rId4" Type="http://schemas.openxmlformats.org/officeDocument/2006/relationships/image" Target="../media/image28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3" Type="http://schemas.openxmlformats.org/officeDocument/2006/relationships/image" Target="../media/image180.png"/><Relationship Id="rId7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0.png"/><Relationship Id="rId5" Type="http://schemas.openxmlformats.org/officeDocument/2006/relationships/image" Target="../media/image220.png"/><Relationship Id="rId4" Type="http://schemas.openxmlformats.org/officeDocument/2006/relationships/image" Target="../media/image2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584FE78-BDBC-BBDF-0F08-ACB94790C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Topological Insulators(TI)</a:t>
            </a:r>
          </a:p>
        </p:txBody>
      </p:sp>
      <p:sp>
        <p:nvSpPr>
          <p:cNvPr id="7" name="Slide Number Placeholder 25">
            <a:extLst>
              <a:ext uri="{FF2B5EF4-FFF2-40B4-BE49-F238E27FC236}">
                <a16:creationId xmlns:a16="http://schemas.microsoft.com/office/drawing/2014/main" id="{7BB9E5D2-7285-A066-ADE5-3FAFF308375F}"/>
              </a:ext>
            </a:extLst>
          </p:cNvPr>
          <p:cNvSpPr>
            <a:spLocks noGrp="1"/>
          </p:cNvSpPr>
          <p:nvPr/>
        </p:nvSpPr>
        <p:spPr>
          <a:xfrm>
            <a:off x="9139698" y="58706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A41B8C7-980D-42CB-AFEF-28CA05B5F434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30">
            <a:extLst>
              <a:ext uri="{FF2B5EF4-FFF2-40B4-BE49-F238E27FC236}">
                <a16:creationId xmlns:a16="http://schemas.microsoft.com/office/drawing/2014/main" id="{0C7E8D9D-D7F9-2796-4B2C-8A01B0CE1249}"/>
              </a:ext>
            </a:extLst>
          </p:cNvPr>
          <p:cNvSpPr txBox="1"/>
          <p:nvPr/>
        </p:nvSpPr>
        <p:spPr>
          <a:xfrm>
            <a:off x="4290502" y="5835928"/>
            <a:ext cx="61447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Hasan and Kane,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Rev. Mod. Phys.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82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3045 (2010).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Qi and Zhang,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Rev. Mod. Phys.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83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1057 (2011).</a:t>
            </a:r>
          </a:p>
        </p:txBody>
      </p:sp>
      <p:sp>
        <p:nvSpPr>
          <p:cNvPr id="9" name="Freeform 205">
            <a:extLst>
              <a:ext uri="{FF2B5EF4-FFF2-40B4-BE49-F238E27FC236}">
                <a16:creationId xmlns:a16="http://schemas.microsoft.com/office/drawing/2014/main" id="{BCE39EB7-ABB6-4731-32AD-20C7E3638FDB}"/>
              </a:ext>
            </a:extLst>
          </p:cNvPr>
          <p:cNvSpPr/>
          <p:nvPr/>
        </p:nvSpPr>
        <p:spPr>
          <a:xfrm>
            <a:off x="914790" y="1964932"/>
            <a:ext cx="1700213" cy="1290640"/>
          </a:xfrm>
          <a:custGeom>
            <a:avLst/>
            <a:gdLst>
              <a:gd name="connsiteX0" fmla="*/ 0 w 1700213"/>
              <a:gd name="connsiteY0" fmla="*/ 0 h 1828802"/>
              <a:gd name="connsiteX1" fmla="*/ 857250 w 1700213"/>
              <a:gd name="connsiteY1" fmla="*/ 1828800 h 1828802"/>
              <a:gd name="connsiteX2" fmla="*/ 1700213 w 1700213"/>
              <a:gd name="connsiteY2" fmla="*/ 14287 h 1828802"/>
              <a:gd name="connsiteX3" fmla="*/ 1700213 w 1700213"/>
              <a:gd name="connsiteY3" fmla="*/ 14287 h 1828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00213" h="1828802">
                <a:moveTo>
                  <a:pt x="0" y="0"/>
                </a:moveTo>
                <a:cubicBezTo>
                  <a:pt x="286940" y="913209"/>
                  <a:pt x="573881" y="1826419"/>
                  <a:pt x="857250" y="1828800"/>
                </a:cubicBezTo>
                <a:cubicBezTo>
                  <a:pt x="1140619" y="1831181"/>
                  <a:pt x="1700213" y="14287"/>
                  <a:pt x="1700213" y="14287"/>
                </a:cubicBezTo>
                <a:lnTo>
                  <a:pt x="1700213" y="14287"/>
                </a:lnTo>
              </a:path>
            </a:pathLst>
          </a:cu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reeform 206">
            <a:extLst>
              <a:ext uri="{FF2B5EF4-FFF2-40B4-BE49-F238E27FC236}">
                <a16:creationId xmlns:a16="http://schemas.microsoft.com/office/drawing/2014/main" id="{3B168344-7A28-9B94-6D86-761F2B5CEBD6}"/>
              </a:ext>
            </a:extLst>
          </p:cNvPr>
          <p:cNvSpPr/>
          <p:nvPr/>
        </p:nvSpPr>
        <p:spPr>
          <a:xfrm>
            <a:off x="914790" y="3594876"/>
            <a:ext cx="1700213" cy="1747840"/>
          </a:xfrm>
          <a:custGeom>
            <a:avLst/>
            <a:gdLst>
              <a:gd name="connsiteX0" fmla="*/ 0 w 1700213"/>
              <a:gd name="connsiteY0" fmla="*/ 2128840 h 2143128"/>
              <a:gd name="connsiteX1" fmla="*/ 871538 w 1700213"/>
              <a:gd name="connsiteY1" fmla="*/ 3 h 2143128"/>
              <a:gd name="connsiteX2" fmla="*/ 1700213 w 1700213"/>
              <a:gd name="connsiteY2" fmla="*/ 2143128 h 214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00213" h="2143128">
                <a:moveTo>
                  <a:pt x="0" y="2128840"/>
                </a:moveTo>
                <a:cubicBezTo>
                  <a:pt x="294084" y="1063231"/>
                  <a:pt x="588169" y="-2378"/>
                  <a:pt x="871538" y="3"/>
                </a:cubicBezTo>
                <a:cubicBezTo>
                  <a:pt x="1154907" y="2384"/>
                  <a:pt x="1427560" y="1072756"/>
                  <a:pt x="1700213" y="2143128"/>
                </a:cubicBezTo>
              </a:path>
            </a:pathLst>
          </a:custGeom>
          <a:noFill/>
          <a:ln w="50800">
            <a:solidFill>
              <a:srgbClr val="1104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CCB4898-D8E2-E385-CD7B-A2A692768147}"/>
              </a:ext>
            </a:extLst>
          </p:cNvPr>
          <p:cNvGrpSpPr/>
          <p:nvPr/>
        </p:nvGrpSpPr>
        <p:grpSpPr>
          <a:xfrm>
            <a:off x="8980534" y="2098669"/>
            <a:ext cx="1676400" cy="3171433"/>
            <a:chOff x="771525" y="1983618"/>
            <a:chExt cx="1676400" cy="3171433"/>
          </a:xfrm>
        </p:grpSpPr>
        <p:sp>
          <p:nvSpPr>
            <p:cNvPr id="31" name="Freeform 208">
              <a:extLst>
                <a:ext uri="{FF2B5EF4-FFF2-40B4-BE49-F238E27FC236}">
                  <a16:creationId xmlns:a16="http://schemas.microsoft.com/office/drawing/2014/main" id="{0BE368E9-0096-241D-8A7C-1E348900CA50}"/>
                </a:ext>
              </a:extLst>
            </p:cNvPr>
            <p:cNvSpPr/>
            <p:nvPr/>
          </p:nvSpPr>
          <p:spPr>
            <a:xfrm>
              <a:off x="771525" y="1983618"/>
              <a:ext cx="1676400" cy="1145418"/>
            </a:xfrm>
            <a:custGeom>
              <a:avLst/>
              <a:gdLst>
                <a:gd name="connsiteX0" fmla="*/ 0 w 1676400"/>
                <a:gd name="connsiteY0" fmla="*/ 0 h 1145418"/>
                <a:gd name="connsiteX1" fmla="*/ 609600 w 1676400"/>
                <a:gd name="connsiteY1" fmla="*/ 1123950 h 1145418"/>
                <a:gd name="connsiteX2" fmla="*/ 838200 w 1676400"/>
                <a:gd name="connsiteY2" fmla="*/ 704850 h 1145418"/>
                <a:gd name="connsiteX3" fmla="*/ 1066800 w 1676400"/>
                <a:gd name="connsiteY3" fmla="*/ 1128712 h 1145418"/>
                <a:gd name="connsiteX4" fmla="*/ 1676400 w 1676400"/>
                <a:gd name="connsiteY4" fmla="*/ 0 h 1145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400" h="1145418">
                  <a:moveTo>
                    <a:pt x="0" y="0"/>
                  </a:moveTo>
                  <a:cubicBezTo>
                    <a:pt x="234950" y="503237"/>
                    <a:pt x="469900" y="1006475"/>
                    <a:pt x="609600" y="1123950"/>
                  </a:cubicBezTo>
                  <a:cubicBezTo>
                    <a:pt x="749300" y="1241425"/>
                    <a:pt x="762000" y="704056"/>
                    <a:pt x="838200" y="704850"/>
                  </a:cubicBezTo>
                  <a:cubicBezTo>
                    <a:pt x="914400" y="705644"/>
                    <a:pt x="927100" y="1246187"/>
                    <a:pt x="1066800" y="1128712"/>
                  </a:cubicBezTo>
                  <a:cubicBezTo>
                    <a:pt x="1206500" y="1011237"/>
                    <a:pt x="1441450" y="505618"/>
                    <a:pt x="1676400" y="0"/>
                  </a:cubicBezTo>
                </a:path>
              </a:pathLst>
            </a:custGeom>
            <a:noFill/>
            <a:ln w="50800">
              <a:gradFill>
                <a:gsLst>
                  <a:gs pos="50000">
                    <a:srgbClr val="1104BE"/>
                  </a:gs>
                  <a:gs pos="32100">
                    <a:srgbClr val="FF0000"/>
                  </a:gs>
                  <a:gs pos="0">
                    <a:srgbClr val="FF0000"/>
                  </a:gs>
                  <a:gs pos="69000">
                    <a:srgbClr val="FF0000"/>
                  </a:gs>
                  <a:gs pos="100000">
                    <a:srgbClr val="FF0000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209">
              <a:extLst>
                <a:ext uri="{FF2B5EF4-FFF2-40B4-BE49-F238E27FC236}">
                  <a16:creationId xmlns:a16="http://schemas.microsoft.com/office/drawing/2014/main" id="{1875ACAE-0A55-CAF9-CF5D-23B73E1D26E6}"/>
                </a:ext>
              </a:extLst>
            </p:cNvPr>
            <p:cNvSpPr/>
            <p:nvPr/>
          </p:nvSpPr>
          <p:spPr>
            <a:xfrm>
              <a:off x="771525" y="3736218"/>
              <a:ext cx="1671638" cy="1418833"/>
            </a:xfrm>
            <a:custGeom>
              <a:avLst/>
              <a:gdLst>
                <a:gd name="connsiteX0" fmla="*/ 0 w 1671638"/>
                <a:gd name="connsiteY0" fmla="*/ 1418833 h 1418833"/>
                <a:gd name="connsiteX1" fmla="*/ 609600 w 1671638"/>
                <a:gd name="connsiteY1" fmla="*/ 37708 h 1418833"/>
                <a:gd name="connsiteX2" fmla="*/ 833438 w 1671638"/>
                <a:gd name="connsiteY2" fmla="*/ 361558 h 1418833"/>
                <a:gd name="connsiteX3" fmla="*/ 1066800 w 1671638"/>
                <a:gd name="connsiteY3" fmla="*/ 47233 h 1418833"/>
                <a:gd name="connsiteX4" fmla="*/ 1671638 w 1671638"/>
                <a:gd name="connsiteY4" fmla="*/ 1414071 h 1418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1638" h="1418833">
                  <a:moveTo>
                    <a:pt x="0" y="1418833"/>
                  </a:moveTo>
                  <a:cubicBezTo>
                    <a:pt x="235347" y="816376"/>
                    <a:pt x="470694" y="213920"/>
                    <a:pt x="609600" y="37708"/>
                  </a:cubicBezTo>
                  <a:cubicBezTo>
                    <a:pt x="748506" y="-138505"/>
                    <a:pt x="757238" y="359971"/>
                    <a:pt x="833438" y="361558"/>
                  </a:cubicBezTo>
                  <a:cubicBezTo>
                    <a:pt x="909638" y="363145"/>
                    <a:pt x="927100" y="-128186"/>
                    <a:pt x="1066800" y="47233"/>
                  </a:cubicBezTo>
                  <a:cubicBezTo>
                    <a:pt x="1206500" y="222652"/>
                    <a:pt x="1439069" y="818361"/>
                    <a:pt x="1671638" y="1414071"/>
                  </a:cubicBezTo>
                </a:path>
              </a:pathLst>
            </a:custGeom>
            <a:noFill/>
            <a:ln w="50800">
              <a:gradFill>
                <a:gsLst>
                  <a:gs pos="0">
                    <a:srgbClr val="1104BE"/>
                  </a:gs>
                  <a:gs pos="66000">
                    <a:srgbClr val="1104BE"/>
                  </a:gs>
                  <a:gs pos="50000">
                    <a:srgbClr val="FF0000"/>
                  </a:gs>
                  <a:gs pos="35000">
                    <a:srgbClr val="1104BE"/>
                  </a:gs>
                  <a:gs pos="100000">
                    <a:srgbClr val="1104BE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TextBox 43">
            <a:extLst>
              <a:ext uri="{FF2B5EF4-FFF2-40B4-BE49-F238E27FC236}">
                <a16:creationId xmlns:a16="http://schemas.microsoft.com/office/drawing/2014/main" id="{7DA0A82F-FAB8-E70E-5266-58687DFB8136}"/>
              </a:ext>
            </a:extLst>
          </p:cNvPr>
          <p:cNvSpPr txBox="1"/>
          <p:nvPr/>
        </p:nvSpPr>
        <p:spPr>
          <a:xfrm>
            <a:off x="838200" y="1460681"/>
            <a:ext cx="1853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Band Insulator</a:t>
            </a:r>
          </a:p>
        </p:txBody>
      </p:sp>
      <p:sp>
        <p:nvSpPr>
          <p:cNvPr id="13" name="TextBox 44">
            <a:extLst>
              <a:ext uri="{FF2B5EF4-FFF2-40B4-BE49-F238E27FC236}">
                <a16:creationId xmlns:a16="http://schemas.microsoft.com/office/drawing/2014/main" id="{69E60E0F-489A-4843-A9D6-5F6DEB77CD00}"/>
              </a:ext>
            </a:extLst>
          </p:cNvPr>
          <p:cNvSpPr txBox="1"/>
          <p:nvPr/>
        </p:nvSpPr>
        <p:spPr>
          <a:xfrm>
            <a:off x="1035787" y="1831295"/>
            <a:ext cx="1470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Conduction Band</a:t>
            </a:r>
          </a:p>
        </p:txBody>
      </p:sp>
      <p:sp>
        <p:nvSpPr>
          <p:cNvPr id="14" name="TextBox 45">
            <a:extLst>
              <a:ext uri="{FF2B5EF4-FFF2-40B4-BE49-F238E27FC236}">
                <a16:creationId xmlns:a16="http://schemas.microsoft.com/office/drawing/2014/main" id="{BC3D1C5C-1C1D-355C-F5BA-271B34E547D1}"/>
              </a:ext>
            </a:extLst>
          </p:cNvPr>
          <p:cNvSpPr txBox="1"/>
          <p:nvPr/>
        </p:nvSpPr>
        <p:spPr>
          <a:xfrm>
            <a:off x="1172650" y="5125933"/>
            <a:ext cx="11844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Valence Band</a:t>
            </a:r>
          </a:p>
        </p:txBody>
      </p:sp>
      <p:sp>
        <p:nvSpPr>
          <p:cNvPr id="15" name="TextBox 46">
            <a:extLst>
              <a:ext uri="{FF2B5EF4-FFF2-40B4-BE49-F238E27FC236}">
                <a16:creationId xmlns:a16="http://schemas.microsoft.com/office/drawing/2014/main" id="{89C22024-A503-A697-5D6D-B661D949F856}"/>
              </a:ext>
            </a:extLst>
          </p:cNvPr>
          <p:cNvSpPr txBox="1"/>
          <p:nvPr/>
        </p:nvSpPr>
        <p:spPr>
          <a:xfrm>
            <a:off x="3943981" y="1468793"/>
            <a:ext cx="3172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Strong</a:t>
            </a:r>
            <a:r>
              <a:rPr lang="zh-CN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Spin Orbit Coupling</a:t>
            </a:r>
          </a:p>
        </p:txBody>
      </p:sp>
      <p:sp>
        <p:nvSpPr>
          <p:cNvPr id="16" name="TextBox 47">
            <a:extLst>
              <a:ext uri="{FF2B5EF4-FFF2-40B4-BE49-F238E27FC236}">
                <a16:creationId xmlns:a16="http://schemas.microsoft.com/office/drawing/2014/main" id="{7A723DB4-9A94-4CF8-0594-BCBDE6244690}"/>
              </a:ext>
            </a:extLst>
          </p:cNvPr>
          <p:cNvSpPr txBox="1"/>
          <p:nvPr/>
        </p:nvSpPr>
        <p:spPr>
          <a:xfrm>
            <a:off x="8567975" y="1460681"/>
            <a:ext cx="2501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Topological Insulator</a:t>
            </a:r>
          </a:p>
        </p:txBody>
      </p:sp>
      <p:sp>
        <p:nvSpPr>
          <p:cNvPr id="17" name="Freeform 205">
            <a:extLst>
              <a:ext uri="{FF2B5EF4-FFF2-40B4-BE49-F238E27FC236}">
                <a16:creationId xmlns:a16="http://schemas.microsoft.com/office/drawing/2014/main" id="{A6587CE3-FDE9-D1D0-0809-0CB004CEF8E4}"/>
              </a:ext>
            </a:extLst>
          </p:cNvPr>
          <p:cNvSpPr/>
          <p:nvPr/>
        </p:nvSpPr>
        <p:spPr>
          <a:xfrm>
            <a:off x="4712268" y="2304236"/>
            <a:ext cx="1700213" cy="1290640"/>
          </a:xfrm>
          <a:custGeom>
            <a:avLst/>
            <a:gdLst>
              <a:gd name="connsiteX0" fmla="*/ 0 w 1700213"/>
              <a:gd name="connsiteY0" fmla="*/ 0 h 1828802"/>
              <a:gd name="connsiteX1" fmla="*/ 857250 w 1700213"/>
              <a:gd name="connsiteY1" fmla="*/ 1828800 h 1828802"/>
              <a:gd name="connsiteX2" fmla="*/ 1700213 w 1700213"/>
              <a:gd name="connsiteY2" fmla="*/ 14287 h 1828802"/>
              <a:gd name="connsiteX3" fmla="*/ 1700213 w 1700213"/>
              <a:gd name="connsiteY3" fmla="*/ 14287 h 1828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00213" h="1828802">
                <a:moveTo>
                  <a:pt x="0" y="0"/>
                </a:moveTo>
                <a:cubicBezTo>
                  <a:pt x="286940" y="913209"/>
                  <a:pt x="573881" y="1826419"/>
                  <a:pt x="857250" y="1828800"/>
                </a:cubicBezTo>
                <a:cubicBezTo>
                  <a:pt x="1140619" y="1831181"/>
                  <a:pt x="1700213" y="14287"/>
                  <a:pt x="1700213" y="14287"/>
                </a:cubicBezTo>
                <a:lnTo>
                  <a:pt x="1700213" y="14287"/>
                </a:lnTo>
              </a:path>
            </a:pathLst>
          </a:cu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Freeform 206">
            <a:extLst>
              <a:ext uri="{FF2B5EF4-FFF2-40B4-BE49-F238E27FC236}">
                <a16:creationId xmlns:a16="http://schemas.microsoft.com/office/drawing/2014/main" id="{F5FC38DE-3C19-64AF-3E13-0EA2D627FD49}"/>
              </a:ext>
            </a:extLst>
          </p:cNvPr>
          <p:cNvSpPr/>
          <p:nvPr/>
        </p:nvSpPr>
        <p:spPr>
          <a:xfrm>
            <a:off x="4713133" y="3187379"/>
            <a:ext cx="1700213" cy="1747840"/>
          </a:xfrm>
          <a:custGeom>
            <a:avLst/>
            <a:gdLst>
              <a:gd name="connsiteX0" fmla="*/ 0 w 1700213"/>
              <a:gd name="connsiteY0" fmla="*/ 2128840 h 2143128"/>
              <a:gd name="connsiteX1" fmla="*/ 871538 w 1700213"/>
              <a:gd name="connsiteY1" fmla="*/ 3 h 2143128"/>
              <a:gd name="connsiteX2" fmla="*/ 1700213 w 1700213"/>
              <a:gd name="connsiteY2" fmla="*/ 2143128 h 214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00213" h="2143128">
                <a:moveTo>
                  <a:pt x="0" y="2128840"/>
                </a:moveTo>
                <a:cubicBezTo>
                  <a:pt x="294084" y="1063231"/>
                  <a:pt x="588169" y="-2378"/>
                  <a:pt x="871538" y="3"/>
                </a:cubicBezTo>
                <a:cubicBezTo>
                  <a:pt x="1154907" y="2384"/>
                  <a:pt x="1427560" y="1072756"/>
                  <a:pt x="1700213" y="2143128"/>
                </a:cubicBezTo>
              </a:path>
            </a:pathLst>
          </a:custGeom>
          <a:noFill/>
          <a:ln w="50800">
            <a:solidFill>
              <a:srgbClr val="1104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50">
            <a:extLst>
              <a:ext uri="{FF2B5EF4-FFF2-40B4-BE49-F238E27FC236}">
                <a16:creationId xmlns:a16="http://schemas.microsoft.com/office/drawing/2014/main" id="{CA87D8CF-82D4-43EF-1D32-27BCF220317C}"/>
              </a:ext>
            </a:extLst>
          </p:cNvPr>
          <p:cNvSpPr txBox="1"/>
          <p:nvPr/>
        </p:nvSpPr>
        <p:spPr>
          <a:xfrm>
            <a:off x="4795174" y="1840272"/>
            <a:ext cx="1470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Conduction Band</a:t>
            </a:r>
          </a:p>
        </p:txBody>
      </p:sp>
      <p:sp>
        <p:nvSpPr>
          <p:cNvPr id="20" name="TextBox 51">
            <a:extLst>
              <a:ext uri="{FF2B5EF4-FFF2-40B4-BE49-F238E27FC236}">
                <a16:creationId xmlns:a16="http://schemas.microsoft.com/office/drawing/2014/main" id="{714BB3D0-B46A-B14A-D720-52FEC434ADCA}"/>
              </a:ext>
            </a:extLst>
          </p:cNvPr>
          <p:cNvSpPr txBox="1"/>
          <p:nvPr/>
        </p:nvSpPr>
        <p:spPr>
          <a:xfrm>
            <a:off x="4938066" y="5125933"/>
            <a:ext cx="11844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Valence Band</a:t>
            </a:r>
          </a:p>
        </p:txBody>
      </p:sp>
      <p:sp>
        <p:nvSpPr>
          <p:cNvPr id="21" name="TextBox 52">
            <a:extLst>
              <a:ext uri="{FF2B5EF4-FFF2-40B4-BE49-F238E27FC236}">
                <a16:creationId xmlns:a16="http://schemas.microsoft.com/office/drawing/2014/main" id="{9C8803F3-6DB9-0193-9A3B-95B79A29CE56}"/>
              </a:ext>
            </a:extLst>
          </p:cNvPr>
          <p:cNvSpPr txBox="1"/>
          <p:nvPr/>
        </p:nvSpPr>
        <p:spPr>
          <a:xfrm>
            <a:off x="9107888" y="1831295"/>
            <a:ext cx="1470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Conduction Band</a:t>
            </a:r>
          </a:p>
        </p:txBody>
      </p:sp>
      <p:sp>
        <p:nvSpPr>
          <p:cNvPr id="22" name="TextBox 53">
            <a:extLst>
              <a:ext uri="{FF2B5EF4-FFF2-40B4-BE49-F238E27FC236}">
                <a16:creationId xmlns:a16="http://schemas.microsoft.com/office/drawing/2014/main" id="{7B9DAA2E-082D-FE16-32C9-F6EDAA3B589A}"/>
              </a:ext>
            </a:extLst>
          </p:cNvPr>
          <p:cNvSpPr txBox="1"/>
          <p:nvPr/>
        </p:nvSpPr>
        <p:spPr>
          <a:xfrm>
            <a:off x="9250779" y="5131602"/>
            <a:ext cx="11844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Valence Band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8F40D71-34B3-A41F-0119-1B5BD8200112}"/>
              </a:ext>
            </a:extLst>
          </p:cNvPr>
          <p:cNvCxnSpPr>
            <a:cxnSpLocks/>
          </p:cNvCxnSpPr>
          <p:nvPr/>
        </p:nvCxnSpPr>
        <p:spPr>
          <a:xfrm>
            <a:off x="3180422" y="3430321"/>
            <a:ext cx="52251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FE53CCD-C6EC-C1C4-2E54-66ABA31E60F4}"/>
              </a:ext>
            </a:extLst>
          </p:cNvPr>
          <p:cNvCxnSpPr>
            <a:cxnSpLocks/>
          </p:cNvCxnSpPr>
          <p:nvPr/>
        </p:nvCxnSpPr>
        <p:spPr>
          <a:xfrm>
            <a:off x="7567645" y="3430321"/>
            <a:ext cx="52251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31C941C-5FEC-DD09-669E-3ED13BFA94F5}"/>
              </a:ext>
            </a:extLst>
          </p:cNvPr>
          <p:cNvCxnSpPr>
            <a:cxnSpLocks/>
          </p:cNvCxnSpPr>
          <p:nvPr/>
        </p:nvCxnSpPr>
        <p:spPr>
          <a:xfrm>
            <a:off x="7567645" y="1657813"/>
            <a:ext cx="52251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FABA932-5353-F6F5-3D93-4E2F0AE8434E}"/>
              </a:ext>
            </a:extLst>
          </p:cNvPr>
          <p:cNvCxnSpPr>
            <a:cxnSpLocks/>
          </p:cNvCxnSpPr>
          <p:nvPr/>
        </p:nvCxnSpPr>
        <p:spPr>
          <a:xfrm>
            <a:off x="3111469" y="1657813"/>
            <a:ext cx="52251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3384ED5-D0ED-FBC2-A304-36103935BB2B}"/>
              </a:ext>
            </a:extLst>
          </p:cNvPr>
          <p:cNvCxnSpPr>
            <a:cxnSpLocks/>
          </p:cNvCxnSpPr>
          <p:nvPr/>
        </p:nvCxnSpPr>
        <p:spPr>
          <a:xfrm>
            <a:off x="9570526" y="3227223"/>
            <a:ext cx="457200" cy="675883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AC565AF-2FA6-1A37-338F-6A48C1F10EB5}"/>
              </a:ext>
            </a:extLst>
          </p:cNvPr>
          <p:cNvCxnSpPr>
            <a:cxnSpLocks/>
          </p:cNvCxnSpPr>
          <p:nvPr/>
        </p:nvCxnSpPr>
        <p:spPr>
          <a:xfrm flipV="1">
            <a:off x="9590134" y="3227381"/>
            <a:ext cx="457200" cy="661596"/>
          </a:xfrm>
          <a:prstGeom prst="line">
            <a:avLst/>
          </a:prstGeom>
          <a:ln w="38100">
            <a:solidFill>
              <a:srgbClr val="1104B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4C8FF7E-A07D-AC0E-224A-554E48576DA4}"/>
              </a:ext>
            </a:extLst>
          </p:cNvPr>
          <p:cNvCxnSpPr>
            <a:cxnSpLocks/>
          </p:cNvCxnSpPr>
          <p:nvPr/>
        </p:nvCxnSpPr>
        <p:spPr>
          <a:xfrm>
            <a:off x="9912756" y="3571501"/>
            <a:ext cx="522514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53">
            <a:extLst>
              <a:ext uri="{FF2B5EF4-FFF2-40B4-BE49-F238E27FC236}">
                <a16:creationId xmlns:a16="http://schemas.microsoft.com/office/drawing/2014/main" id="{A4834BB8-8A57-26B7-B827-43F46867DE40}"/>
              </a:ext>
            </a:extLst>
          </p:cNvPr>
          <p:cNvSpPr txBox="1"/>
          <p:nvPr/>
        </p:nvSpPr>
        <p:spPr>
          <a:xfrm>
            <a:off x="10511298" y="3278804"/>
            <a:ext cx="15888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Edge State/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Surface States</a:t>
            </a:r>
          </a:p>
        </p:txBody>
      </p:sp>
    </p:spTree>
    <p:extLst>
      <p:ext uri="{BB962C8B-B14F-4D97-AF65-F5344CB8AC3E}">
        <p14:creationId xmlns:p14="http://schemas.microsoft.com/office/powerpoint/2010/main" val="3383042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904F5-F04D-67BE-76D2-FE64B08F5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399" y="0"/>
            <a:ext cx="10515600" cy="1325563"/>
          </a:xfrm>
        </p:spPr>
        <p:txBody>
          <a:bodyPr/>
          <a:lstStyle/>
          <a:p>
            <a:r>
              <a:rPr lang="en-US" dirty="0"/>
              <a:t>Landau quantization in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Sb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871CA1-19B1-84D7-BBB6-812DE3F38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944" y="1431363"/>
            <a:ext cx="7910245" cy="18899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EA07492-BDC1-8A43-C077-144D1BC656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048" y="3536714"/>
            <a:ext cx="2110923" cy="21490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3588DA0-F12B-C704-58D6-5941680E26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8918" y="1431363"/>
            <a:ext cx="3103616" cy="469951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74A6B4F-2F28-F934-CE3F-30B3184347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9942" y="3695530"/>
            <a:ext cx="3038976" cy="231376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B2DBEDD-53B8-647F-F607-FC07952AEA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75206" y="3794283"/>
            <a:ext cx="2606266" cy="195088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42351EF-0AB3-231D-796A-1A59353A8C31}"/>
              </a:ext>
            </a:extLst>
          </p:cNvPr>
          <p:cNvSpPr txBox="1"/>
          <p:nvPr/>
        </p:nvSpPr>
        <p:spPr>
          <a:xfrm>
            <a:off x="2100889" y="6297626"/>
            <a:ext cx="7473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Landau levels are revealed in the STM/S measurements under high B field.</a:t>
            </a:r>
          </a:p>
        </p:txBody>
      </p:sp>
    </p:spTree>
    <p:extLst>
      <p:ext uri="{BB962C8B-B14F-4D97-AF65-F5344CB8AC3E}">
        <p14:creationId xmlns:p14="http://schemas.microsoft.com/office/powerpoint/2010/main" val="3477378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72A18D0-338C-E127-1606-8F249DC95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038" y="1397141"/>
            <a:ext cx="3955142" cy="4124258"/>
          </a:xfrm>
          <a:prstGeom prst="rect">
            <a:avLst/>
          </a:prstGeom>
        </p:spPr>
      </p:pic>
      <p:sp>
        <p:nvSpPr>
          <p:cNvPr id="5" name="TextBox 23">
            <a:extLst>
              <a:ext uri="{FF2B5EF4-FFF2-40B4-BE49-F238E27FC236}">
                <a16:creationId xmlns:a16="http://schemas.microsoft.com/office/drawing/2014/main" id="{AA0026EF-FFB1-FA69-4917-1868D0E0CA9F}"/>
              </a:ext>
            </a:extLst>
          </p:cNvPr>
          <p:cNvSpPr txBox="1"/>
          <p:nvPr/>
        </p:nvSpPr>
        <p:spPr>
          <a:xfrm>
            <a:off x="1329393" y="5685874"/>
            <a:ext cx="32201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Xue group</a:t>
            </a:r>
            <a:endParaRPr lang="en-US" altLang="zh-CN" sz="2000" b="0" dirty="0">
              <a:solidFill>
                <a:srgbClr val="231F2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zh-CN" sz="2000" b="0" dirty="0">
                <a:solidFill>
                  <a:srgbClr val="231F2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</a:t>
            </a:r>
            <a:r>
              <a:rPr lang="en-US" altLang="zh-CN" sz="2000" b="0" baseline="-25000" dirty="0">
                <a:solidFill>
                  <a:srgbClr val="231F2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zh-CN" sz="2000" b="0" dirty="0">
                <a:solidFill>
                  <a:srgbClr val="231F2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lang="en-US" altLang="zh-CN" sz="2000" b="0" baseline="-25000" dirty="0">
                <a:solidFill>
                  <a:srgbClr val="231F2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zh-CN" sz="2000" b="0" dirty="0">
                <a:solidFill>
                  <a:srgbClr val="231F2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film</a:t>
            </a:r>
          </a:p>
          <a:p>
            <a:pPr algn="ctr"/>
            <a:r>
              <a:rPr lang="en-US" altLang="zh-CN" sz="2000" b="0" i="1" dirty="0">
                <a:solidFill>
                  <a:srgbClr val="231F2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PRL</a:t>
            </a:r>
            <a:r>
              <a:rPr lang="en-US" altLang="zh-CN" sz="2000" b="0" dirty="0">
                <a:solidFill>
                  <a:srgbClr val="231F2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105, 076801 (2010)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14">
            <a:extLst>
              <a:ext uri="{FF2B5EF4-FFF2-40B4-BE49-F238E27FC236}">
                <a16:creationId xmlns:a16="http://schemas.microsoft.com/office/drawing/2014/main" id="{5702291D-98AF-3C5F-33D3-3782EAF2C7B9}"/>
              </a:ext>
            </a:extLst>
          </p:cNvPr>
          <p:cNvSpPr txBox="1"/>
          <p:nvPr/>
        </p:nvSpPr>
        <p:spPr>
          <a:xfrm>
            <a:off x="8063417" y="5686502"/>
            <a:ext cx="314908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 b="0" dirty="0">
                <a:solidFill>
                  <a:srgbClr val="231F2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Sasagawa group</a:t>
            </a:r>
          </a:p>
          <a:p>
            <a:pPr algn="ctr"/>
            <a:r>
              <a:rPr lang="en-US" altLang="zh-CN" sz="2000" b="0" dirty="0">
                <a:solidFill>
                  <a:srgbClr val="231F2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</a:t>
            </a:r>
            <a:r>
              <a:rPr lang="en-US" altLang="zh-CN" sz="2000" b="0" baseline="-25000" dirty="0">
                <a:solidFill>
                  <a:srgbClr val="231F2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zh-CN" sz="2000" b="0" dirty="0">
                <a:solidFill>
                  <a:srgbClr val="231F2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lang="en-US" altLang="zh-CN" sz="2000" b="0" baseline="-25000" dirty="0">
                <a:solidFill>
                  <a:srgbClr val="231F2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zh-CN" sz="2000" b="0" dirty="0">
                <a:solidFill>
                  <a:srgbClr val="231F2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crystal</a:t>
            </a:r>
          </a:p>
          <a:p>
            <a:pPr algn="ctr"/>
            <a:r>
              <a:rPr lang="en-US" altLang="zh-CN" sz="2000" b="0" i="1" dirty="0">
                <a:solidFill>
                  <a:srgbClr val="231F2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PRB</a:t>
            </a:r>
            <a:r>
              <a:rPr lang="en-US" altLang="zh-CN" sz="2000" b="0" dirty="0">
                <a:solidFill>
                  <a:srgbClr val="231F2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82, 081305R 2010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208073-C016-B6E2-4DEF-36BE15CEA3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2578" y="1145008"/>
            <a:ext cx="6096211" cy="437672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23FA16F-EDA8-A422-8AFE-0B95AF0B0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221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Landau quantization </a:t>
            </a:r>
            <a:r>
              <a:rPr lang="en-US" sz="4000"/>
              <a:t>in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Bi</a:t>
            </a:r>
            <a:r>
              <a:rPr lang="en-US" sz="4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lang="en-US" sz="4000" baseline="-250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/>
              <a:t> </a:t>
            </a:r>
            <a:endParaRPr lang="en-US" sz="4000" baseline="-25000" dirty="0">
              <a:latin typeface="Arial"/>
              <a:ea typeface="Calibri Ligh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189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93B22E6-6E5B-6AD3-F2EE-7EFF3EB7CE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2" t="27768" r="-1"/>
          <a:stretch>
            <a:fillRect/>
          </a:stretch>
        </p:blipFill>
        <p:spPr>
          <a:xfrm>
            <a:off x="158722" y="43859"/>
            <a:ext cx="10884771" cy="138447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CF30851-094D-FE9A-1410-54D7B9CCAF00}"/>
              </a:ext>
            </a:extLst>
          </p:cNvPr>
          <p:cNvSpPr txBox="1"/>
          <p:nvPr/>
        </p:nvSpPr>
        <p:spPr>
          <a:xfrm>
            <a:off x="9038537" y="1117614"/>
            <a:ext cx="3114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 Inverted band structure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08BB78-E58F-5F77-FFF7-7976CA2126E9}"/>
              </a:ext>
            </a:extLst>
          </p:cNvPr>
          <p:cNvSpPr txBox="1"/>
          <p:nvPr/>
        </p:nvSpPr>
        <p:spPr>
          <a:xfrm>
            <a:off x="9027903" y="1937784"/>
            <a:ext cx="32335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 Ferromagnetic insulator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618B455-CCDC-9295-5380-1193C125A47C}"/>
              </a:ext>
            </a:extLst>
          </p:cNvPr>
          <p:cNvSpPr txBox="1"/>
          <p:nvPr/>
        </p:nvSpPr>
        <p:spPr>
          <a:xfrm>
            <a:off x="4170612" y="1480722"/>
            <a:ext cx="44598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Conditions of QAH effect</a:t>
            </a:r>
          </a:p>
        </p:txBody>
      </p:sp>
      <p:sp>
        <p:nvSpPr>
          <p:cNvPr id="37" name="Left Brace 36">
            <a:extLst>
              <a:ext uri="{FF2B5EF4-FFF2-40B4-BE49-F238E27FC236}">
                <a16:creationId xmlns:a16="http://schemas.microsoft.com/office/drawing/2014/main" id="{47174B73-69E7-884D-7171-008683F1C70C}"/>
              </a:ext>
            </a:extLst>
          </p:cNvPr>
          <p:cNvSpPr/>
          <p:nvPr/>
        </p:nvSpPr>
        <p:spPr>
          <a:xfrm>
            <a:off x="8638243" y="1314598"/>
            <a:ext cx="307896" cy="855468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2D609C7-D26E-2523-5176-23C05E87D72C}"/>
              </a:ext>
            </a:extLst>
          </p:cNvPr>
          <p:cNvGrpSpPr/>
          <p:nvPr/>
        </p:nvGrpSpPr>
        <p:grpSpPr>
          <a:xfrm>
            <a:off x="931765" y="2420730"/>
            <a:ext cx="9799495" cy="4077466"/>
            <a:chOff x="897259" y="2653119"/>
            <a:chExt cx="9277882" cy="3614350"/>
          </a:xfrm>
        </p:grpSpPr>
        <p:sp>
          <p:nvSpPr>
            <p:cNvPr id="19" name="Right Arrow 3">
              <a:extLst>
                <a:ext uri="{FF2B5EF4-FFF2-40B4-BE49-F238E27FC236}">
                  <a16:creationId xmlns:a16="http://schemas.microsoft.com/office/drawing/2014/main" id="{4BBB745A-49DA-4B92-830A-904935C20552}"/>
                </a:ext>
              </a:extLst>
            </p:cNvPr>
            <p:cNvSpPr/>
            <p:nvPr/>
          </p:nvSpPr>
          <p:spPr>
            <a:xfrm>
              <a:off x="3812284" y="4069751"/>
              <a:ext cx="3188919" cy="636954"/>
            </a:xfrm>
            <a:prstGeom prst="rightArrow">
              <a:avLst/>
            </a:prstGeom>
            <a:solidFill>
              <a:schemeClr val="bg2">
                <a:alpha val="99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3AAD69C-6938-4429-A5FE-EA28A469DA27}"/>
                </a:ext>
              </a:extLst>
            </p:cNvPr>
            <p:cNvSpPr txBox="1"/>
            <p:nvPr/>
          </p:nvSpPr>
          <p:spPr>
            <a:xfrm>
              <a:off x="4023021" y="3708111"/>
              <a:ext cx="2434619" cy="3410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+ Ferromagnetic order</a:t>
              </a: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752E65D4-7400-4DCB-BEF1-0058C171C447}"/>
                </a:ext>
              </a:extLst>
            </p:cNvPr>
            <p:cNvGrpSpPr/>
            <p:nvPr/>
          </p:nvGrpSpPr>
          <p:grpSpPr>
            <a:xfrm>
              <a:off x="7729345" y="2889272"/>
              <a:ext cx="1676400" cy="3171433"/>
              <a:chOff x="771525" y="1983618"/>
              <a:chExt cx="1676400" cy="3171433"/>
            </a:xfrm>
          </p:grpSpPr>
          <p:sp>
            <p:nvSpPr>
              <p:cNvPr id="22" name="Freeform 228">
                <a:extLst>
                  <a:ext uri="{FF2B5EF4-FFF2-40B4-BE49-F238E27FC236}">
                    <a16:creationId xmlns:a16="http://schemas.microsoft.com/office/drawing/2014/main" id="{6503B4CE-24FD-4798-BF16-23A939043B30}"/>
                  </a:ext>
                </a:extLst>
              </p:cNvPr>
              <p:cNvSpPr/>
              <p:nvPr/>
            </p:nvSpPr>
            <p:spPr>
              <a:xfrm>
                <a:off x="771525" y="1983618"/>
                <a:ext cx="1676400" cy="1145418"/>
              </a:xfrm>
              <a:custGeom>
                <a:avLst/>
                <a:gdLst>
                  <a:gd name="connsiteX0" fmla="*/ 0 w 1676400"/>
                  <a:gd name="connsiteY0" fmla="*/ 0 h 1145418"/>
                  <a:gd name="connsiteX1" fmla="*/ 609600 w 1676400"/>
                  <a:gd name="connsiteY1" fmla="*/ 1123950 h 1145418"/>
                  <a:gd name="connsiteX2" fmla="*/ 838200 w 1676400"/>
                  <a:gd name="connsiteY2" fmla="*/ 704850 h 1145418"/>
                  <a:gd name="connsiteX3" fmla="*/ 1066800 w 1676400"/>
                  <a:gd name="connsiteY3" fmla="*/ 1128712 h 1145418"/>
                  <a:gd name="connsiteX4" fmla="*/ 1676400 w 1676400"/>
                  <a:gd name="connsiteY4" fmla="*/ 0 h 1145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76400" h="1145418">
                    <a:moveTo>
                      <a:pt x="0" y="0"/>
                    </a:moveTo>
                    <a:cubicBezTo>
                      <a:pt x="234950" y="503237"/>
                      <a:pt x="469900" y="1006475"/>
                      <a:pt x="609600" y="1123950"/>
                    </a:cubicBezTo>
                    <a:cubicBezTo>
                      <a:pt x="749300" y="1241425"/>
                      <a:pt x="762000" y="704056"/>
                      <a:pt x="838200" y="704850"/>
                    </a:cubicBezTo>
                    <a:cubicBezTo>
                      <a:pt x="914400" y="705644"/>
                      <a:pt x="927100" y="1246187"/>
                      <a:pt x="1066800" y="1128712"/>
                    </a:cubicBezTo>
                    <a:cubicBezTo>
                      <a:pt x="1206500" y="1011237"/>
                      <a:pt x="1441450" y="505618"/>
                      <a:pt x="1676400" y="0"/>
                    </a:cubicBezTo>
                  </a:path>
                </a:pathLst>
              </a:custGeom>
              <a:noFill/>
              <a:ln w="50800">
                <a:gradFill>
                  <a:gsLst>
                    <a:gs pos="50000">
                      <a:srgbClr val="1104BE"/>
                    </a:gs>
                    <a:gs pos="32100">
                      <a:srgbClr val="FF0000"/>
                    </a:gs>
                    <a:gs pos="0">
                      <a:srgbClr val="FF0000"/>
                    </a:gs>
                    <a:gs pos="69000">
                      <a:srgbClr val="FF0000"/>
                    </a:gs>
                    <a:gs pos="100000">
                      <a:srgbClr val="FF0000"/>
                    </a:gs>
                  </a:gsLst>
                  <a:lin ang="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229">
                <a:extLst>
                  <a:ext uri="{FF2B5EF4-FFF2-40B4-BE49-F238E27FC236}">
                    <a16:creationId xmlns:a16="http://schemas.microsoft.com/office/drawing/2014/main" id="{069489A4-359B-403E-B258-46FF8C25D66F}"/>
                  </a:ext>
                </a:extLst>
              </p:cNvPr>
              <p:cNvSpPr/>
              <p:nvPr/>
            </p:nvSpPr>
            <p:spPr>
              <a:xfrm>
                <a:off x="771525" y="3736218"/>
                <a:ext cx="1671638" cy="1418833"/>
              </a:xfrm>
              <a:custGeom>
                <a:avLst/>
                <a:gdLst>
                  <a:gd name="connsiteX0" fmla="*/ 0 w 1671638"/>
                  <a:gd name="connsiteY0" fmla="*/ 1418833 h 1418833"/>
                  <a:gd name="connsiteX1" fmla="*/ 609600 w 1671638"/>
                  <a:gd name="connsiteY1" fmla="*/ 37708 h 1418833"/>
                  <a:gd name="connsiteX2" fmla="*/ 833438 w 1671638"/>
                  <a:gd name="connsiteY2" fmla="*/ 361558 h 1418833"/>
                  <a:gd name="connsiteX3" fmla="*/ 1066800 w 1671638"/>
                  <a:gd name="connsiteY3" fmla="*/ 47233 h 1418833"/>
                  <a:gd name="connsiteX4" fmla="*/ 1671638 w 1671638"/>
                  <a:gd name="connsiteY4" fmla="*/ 1414071 h 1418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71638" h="1418833">
                    <a:moveTo>
                      <a:pt x="0" y="1418833"/>
                    </a:moveTo>
                    <a:cubicBezTo>
                      <a:pt x="235347" y="816376"/>
                      <a:pt x="470694" y="213920"/>
                      <a:pt x="609600" y="37708"/>
                    </a:cubicBezTo>
                    <a:cubicBezTo>
                      <a:pt x="748506" y="-138505"/>
                      <a:pt x="757238" y="359971"/>
                      <a:pt x="833438" y="361558"/>
                    </a:cubicBezTo>
                    <a:cubicBezTo>
                      <a:pt x="909638" y="363145"/>
                      <a:pt x="927100" y="-128186"/>
                      <a:pt x="1066800" y="47233"/>
                    </a:cubicBezTo>
                    <a:cubicBezTo>
                      <a:pt x="1206500" y="222652"/>
                      <a:pt x="1439069" y="818361"/>
                      <a:pt x="1671638" y="1414071"/>
                    </a:cubicBezTo>
                  </a:path>
                </a:pathLst>
              </a:custGeom>
              <a:noFill/>
              <a:ln w="50800">
                <a:gradFill>
                  <a:gsLst>
                    <a:gs pos="0">
                      <a:srgbClr val="1104BE"/>
                    </a:gs>
                    <a:gs pos="66000">
                      <a:srgbClr val="1104BE"/>
                    </a:gs>
                    <a:gs pos="50000">
                      <a:srgbClr val="FF0000"/>
                    </a:gs>
                    <a:gs pos="35000">
                      <a:srgbClr val="1104BE"/>
                    </a:gs>
                    <a:gs pos="100000">
                      <a:srgbClr val="1104BE"/>
                    </a:gs>
                  </a:gsLst>
                  <a:lin ang="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B9581A7-A256-4D27-9690-DB0C52FCBE74}"/>
                </a:ext>
              </a:extLst>
            </p:cNvPr>
            <p:cNvSpPr txBox="1"/>
            <p:nvPr/>
          </p:nvSpPr>
          <p:spPr>
            <a:xfrm>
              <a:off x="7868044" y="2653119"/>
              <a:ext cx="1495253" cy="2623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Conduction Band</a:t>
              </a: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C9C7A00D-3E33-4C65-AD43-ED9819025962}"/>
                </a:ext>
              </a:extLst>
            </p:cNvPr>
            <p:cNvGrpSpPr/>
            <p:nvPr/>
          </p:nvGrpSpPr>
          <p:grpSpPr>
            <a:xfrm>
              <a:off x="8348696" y="4049204"/>
              <a:ext cx="433388" cy="619172"/>
              <a:chOff x="5198268" y="4905375"/>
              <a:chExt cx="433388" cy="619172"/>
            </a:xfrm>
          </p:grpSpPr>
          <p:sp>
            <p:nvSpPr>
              <p:cNvPr id="27" name="Freeform 239">
                <a:extLst>
                  <a:ext uri="{FF2B5EF4-FFF2-40B4-BE49-F238E27FC236}">
                    <a16:creationId xmlns:a16="http://schemas.microsoft.com/office/drawing/2014/main" id="{597584F7-37AA-4229-B2A3-0C9135C860FE}"/>
                  </a:ext>
                </a:extLst>
              </p:cNvPr>
              <p:cNvSpPr/>
              <p:nvPr/>
            </p:nvSpPr>
            <p:spPr>
              <a:xfrm>
                <a:off x="5198268" y="4905375"/>
                <a:ext cx="433388" cy="257190"/>
              </a:xfrm>
              <a:custGeom>
                <a:avLst/>
                <a:gdLst>
                  <a:gd name="connsiteX0" fmla="*/ 0 w 433388"/>
                  <a:gd name="connsiteY0" fmla="*/ 9525 h 257190"/>
                  <a:gd name="connsiteX1" fmla="*/ 214313 w 433388"/>
                  <a:gd name="connsiteY1" fmla="*/ 257175 h 257190"/>
                  <a:gd name="connsiteX2" fmla="*/ 433388 w 433388"/>
                  <a:gd name="connsiteY2" fmla="*/ 0 h 257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3388" h="257190">
                    <a:moveTo>
                      <a:pt x="0" y="9525"/>
                    </a:moveTo>
                    <a:cubicBezTo>
                      <a:pt x="71041" y="134144"/>
                      <a:pt x="142082" y="258763"/>
                      <a:pt x="214313" y="257175"/>
                    </a:cubicBezTo>
                    <a:cubicBezTo>
                      <a:pt x="286544" y="255588"/>
                      <a:pt x="359966" y="127794"/>
                      <a:pt x="433388" y="0"/>
                    </a:cubicBezTo>
                  </a:path>
                </a:pathLst>
              </a:custGeom>
              <a:noFill/>
              <a:ln w="38100">
                <a:gradFill>
                  <a:gsLst>
                    <a:gs pos="0">
                      <a:srgbClr val="FF0000"/>
                    </a:gs>
                    <a:gs pos="100000">
                      <a:srgbClr val="1104BE"/>
                    </a:gs>
                  </a:gsLst>
                  <a:lin ang="0" scaled="0"/>
                </a:gra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240">
                <a:extLst>
                  <a:ext uri="{FF2B5EF4-FFF2-40B4-BE49-F238E27FC236}">
                    <a16:creationId xmlns:a16="http://schemas.microsoft.com/office/drawing/2014/main" id="{0B5367AD-9C71-40ED-8FF6-5B3AC2F89E98}"/>
                  </a:ext>
                </a:extLst>
              </p:cNvPr>
              <p:cNvSpPr/>
              <p:nvPr/>
            </p:nvSpPr>
            <p:spPr>
              <a:xfrm>
                <a:off x="5198269" y="5286386"/>
                <a:ext cx="423862" cy="238161"/>
              </a:xfrm>
              <a:custGeom>
                <a:avLst/>
                <a:gdLst>
                  <a:gd name="connsiteX0" fmla="*/ 0 w 442913"/>
                  <a:gd name="connsiteY0" fmla="*/ 223874 h 238161"/>
                  <a:gd name="connsiteX1" fmla="*/ 223838 w 442913"/>
                  <a:gd name="connsiteY1" fmla="*/ 36 h 238161"/>
                  <a:gd name="connsiteX2" fmla="*/ 442913 w 442913"/>
                  <a:gd name="connsiteY2" fmla="*/ 238161 h 238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42913" h="238161">
                    <a:moveTo>
                      <a:pt x="0" y="223874"/>
                    </a:moveTo>
                    <a:cubicBezTo>
                      <a:pt x="75009" y="110764"/>
                      <a:pt x="150019" y="-2345"/>
                      <a:pt x="223838" y="36"/>
                    </a:cubicBezTo>
                    <a:cubicBezTo>
                      <a:pt x="297657" y="2417"/>
                      <a:pt x="370285" y="120289"/>
                      <a:pt x="442913" y="238161"/>
                    </a:cubicBezTo>
                  </a:path>
                </a:pathLst>
              </a:custGeom>
              <a:noFill/>
              <a:ln w="38100">
                <a:gradFill>
                  <a:gsLst>
                    <a:gs pos="0">
                      <a:srgbClr val="1104BE"/>
                    </a:gs>
                    <a:gs pos="100000">
                      <a:srgbClr val="FF0000"/>
                    </a:gs>
                  </a:gsLst>
                  <a:lin ang="0" scaled="0"/>
                </a:gra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D43862D1-BC95-45CF-8646-3AD695201E80}"/>
                </a:ext>
              </a:extLst>
            </p:cNvPr>
            <p:cNvGrpSpPr/>
            <p:nvPr/>
          </p:nvGrpSpPr>
          <p:grpSpPr>
            <a:xfrm>
              <a:off x="7369977" y="4194710"/>
              <a:ext cx="2805164" cy="369332"/>
              <a:chOff x="457200" y="5925848"/>
              <a:chExt cx="3527898" cy="369332"/>
            </a:xfrm>
          </p:grpSpPr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49B6A69-CCCD-4BD7-AA46-A343065DF6E8}"/>
                  </a:ext>
                </a:extLst>
              </p:cNvPr>
              <p:cNvCxnSpPr/>
              <p:nvPr/>
            </p:nvCxnSpPr>
            <p:spPr>
              <a:xfrm>
                <a:off x="457200" y="6096000"/>
                <a:ext cx="28194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E18B957-C248-4AF4-B35C-68526F40C9B2}"/>
                  </a:ext>
                </a:extLst>
              </p:cNvPr>
              <p:cNvSpPr txBox="1"/>
              <p:nvPr/>
            </p:nvSpPr>
            <p:spPr>
              <a:xfrm>
                <a:off x="3359732" y="5925848"/>
                <a:ext cx="6253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en-US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F</a:t>
                </a:r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B4B7AAA-043C-4670-381A-B5281C1221CF}"/>
                </a:ext>
              </a:extLst>
            </p:cNvPr>
            <p:cNvSpPr txBox="1"/>
            <p:nvPr/>
          </p:nvSpPr>
          <p:spPr>
            <a:xfrm>
              <a:off x="8071356" y="6005089"/>
              <a:ext cx="1204336" cy="2623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Valence Band</a:t>
              </a: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576E75C2-6362-2980-A056-B37FD1AA5D6E}"/>
                </a:ext>
              </a:extLst>
            </p:cNvPr>
            <p:cNvGrpSpPr/>
            <p:nvPr/>
          </p:nvGrpSpPr>
          <p:grpSpPr>
            <a:xfrm>
              <a:off x="897259" y="2924333"/>
              <a:ext cx="1676400" cy="3171433"/>
              <a:chOff x="771525" y="1983618"/>
              <a:chExt cx="1676400" cy="3171433"/>
            </a:xfrm>
          </p:grpSpPr>
          <p:sp>
            <p:nvSpPr>
              <p:cNvPr id="39" name="Freeform 228">
                <a:extLst>
                  <a:ext uri="{FF2B5EF4-FFF2-40B4-BE49-F238E27FC236}">
                    <a16:creationId xmlns:a16="http://schemas.microsoft.com/office/drawing/2014/main" id="{78B4B1AF-9E80-8BC8-B41D-030D8960C293}"/>
                  </a:ext>
                </a:extLst>
              </p:cNvPr>
              <p:cNvSpPr/>
              <p:nvPr/>
            </p:nvSpPr>
            <p:spPr>
              <a:xfrm>
                <a:off x="771525" y="1983618"/>
                <a:ext cx="1676400" cy="1145418"/>
              </a:xfrm>
              <a:custGeom>
                <a:avLst/>
                <a:gdLst>
                  <a:gd name="connsiteX0" fmla="*/ 0 w 1676400"/>
                  <a:gd name="connsiteY0" fmla="*/ 0 h 1145418"/>
                  <a:gd name="connsiteX1" fmla="*/ 609600 w 1676400"/>
                  <a:gd name="connsiteY1" fmla="*/ 1123950 h 1145418"/>
                  <a:gd name="connsiteX2" fmla="*/ 838200 w 1676400"/>
                  <a:gd name="connsiteY2" fmla="*/ 704850 h 1145418"/>
                  <a:gd name="connsiteX3" fmla="*/ 1066800 w 1676400"/>
                  <a:gd name="connsiteY3" fmla="*/ 1128712 h 1145418"/>
                  <a:gd name="connsiteX4" fmla="*/ 1676400 w 1676400"/>
                  <a:gd name="connsiteY4" fmla="*/ 0 h 1145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76400" h="1145418">
                    <a:moveTo>
                      <a:pt x="0" y="0"/>
                    </a:moveTo>
                    <a:cubicBezTo>
                      <a:pt x="234950" y="503237"/>
                      <a:pt x="469900" y="1006475"/>
                      <a:pt x="609600" y="1123950"/>
                    </a:cubicBezTo>
                    <a:cubicBezTo>
                      <a:pt x="749300" y="1241425"/>
                      <a:pt x="762000" y="704056"/>
                      <a:pt x="838200" y="704850"/>
                    </a:cubicBezTo>
                    <a:cubicBezTo>
                      <a:pt x="914400" y="705644"/>
                      <a:pt x="927100" y="1246187"/>
                      <a:pt x="1066800" y="1128712"/>
                    </a:cubicBezTo>
                    <a:cubicBezTo>
                      <a:pt x="1206500" y="1011237"/>
                      <a:pt x="1441450" y="505618"/>
                      <a:pt x="1676400" y="0"/>
                    </a:cubicBezTo>
                  </a:path>
                </a:pathLst>
              </a:custGeom>
              <a:noFill/>
              <a:ln w="50800">
                <a:gradFill>
                  <a:gsLst>
                    <a:gs pos="50000">
                      <a:srgbClr val="1104BE"/>
                    </a:gs>
                    <a:gs pos="26000">
                      <a:srgbClr val="FF0000"/>
                    </a:gs>
                    <a:gs pos="0">
                      <a:srgbClr val="FF0000"/>
                    </a:gs>
                    <a:gs pos="74000">
                      <a:srgbClr val="FF0000"/>
                    </a:gs>
                    <a:gs pos="100000">
                      <a:srgbClr val="FF0000"/>
                    </a:gs>
                  </a:gsLst>
                  <a:lin ang="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229">
                <a:extLst>
                  <a:ext uri="{FF2B5EF4-FFF2-40B4-BE49-F238E27FC236}">
                    <a16:creationId xmlns:a16="http://schemas.microsoft.com/office/drawing/2014/main" id="{A957FE32-3F06-9041-0162-B8EA9A0F5FD9}"/>
                  </a:ext>
                </a:extLst>
              </p:cNvPr>
              <p:cNvSpPr/>
              <p:nvPr/>
            </p:nvSpPr>
            <p:spPr>
              <a:xfrm>
                <a:off x="771525" y="3736218"/>
                <a:ext cx="1671638" cy="1418833"/>
              </a:xfrm>
              <a:custGeom>
                <a:avLst/>
                <a:gdLst>
                  <a:gd name="connsiteX0" fmla="*/ 0 w 1671638"/>
                  <a:gd name="connsiteY0" fmla="*/ 1418833 h 1418833"/>
                  <a:gd name="connsiteX1" fmla="*/ 609600 w 1671638"/>
                  <a:gd name="connsiteY1" fmla="*/ 37708 h 1418833"/>
                  <a:gd name="connsiteX2" fmla="*/ 833438 w 1671638"/>
                  <a:gd name="connsiteY2" fmla="*/ 361558 h 1418833"/>
                  <a:gd name="connsiteX3" fmla="*/ 1066800 w 1671638"/>
                  <a:gd name="connsiteY3" fmla="*/ 47233 h 1418833"/>
                  <a:gd name="connsiteX4" fmla="*/ 1671638 w 1671638"/>
                  <a:gd name="connsiteY4" fmla="*/ 1414071 h 1418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71638" h="1418833">
                    <a:moveTo>
                      <a:pt x="0" y="1418833"/>
                    </a:moveTo>
                    <a:cubicBezTo>
                      <a:pt x="235347" y="816376"/>
                      <a:pt x="470694" y="213920"/>
                      <a:pt x="609600" y="37708"/>
                    </a:cubicBezTo>
                    <a:cubicBezTo>
                      <a:pt x="748506" y="-138505"/>
                      <a:pt x="757238" y="359971"/>
                      <a:pt x="833438" y="361558"/>
                    </a:cubicBezTo>
                    <a:cubicBezTo>
                      <a:pt x="909638" y="363145"/>
                      <a:pt x="927100" y="-128186"/>
                      <a:pt x="1066800" y="47233"/>
                    </a:cubicBezTo>
                    <a:cubicBezTo>
                      <a:pt x="1206500" y="222652"/>
                      <a:pt x="1439069" y="818361"/>
                      <a:pt x="1671638" y="1414071"/>
                    </a:cubicBezTo>
                  </a:path>
                </a:pathLst>
              </a:custGeom>
              <a:noFill/>
              <a:ln w="50800">
                <a:gradFill>
                  <a:gsLst>
                    <a:gs pos="0">
                      <a:srgbClr val="1104BE"/>
                    </a:gs>
                    <a:gs pos="74000">
                      <a:srgbClr val="1104BE"/>
                    </a:gs>
                    <a:gs pos="50000">
                      <a:srgbClr val="FF0000"/>
                    </a:gs>
                    <a:gs pos="26000">
                      <a:srgbClr val="1104BE"/>
                    </a:gs>
                    <a:gs pos="100000">
                      <a:srgbClr val="1104BE"/>
                    </a:gs>
                  </a:gsLst>
                  <a:lin ang="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27DD285-8737-F60A-5734-138507035172}"/>
                </a:ext>
              </a:extLst>
            </p:cNvPr>
            <p:cNvSpPr txBox="1"/>
            <p:nvPr/>
          </p:nvSpPr>
          <p:spPr>
            <a:xfrm>
              <a:off x="1083574" y="2653119"/>
              <a:ext cx="1495253" cy="2623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Conduction Band</a:t>
              </a: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FDA3D4D3-E545-CC11-A4F4-FDAB95755BAB}"/>
                </a:ext>
              </a:extLst>
            </p:cNvPr>
            <p:cNvGrpSpPr/>
            <p:nvPr/>
          </p:nvGrpSpPr>
          <p:grpSpPr>
            <a:xfrm>
              <a:off x="1530758" y="4069752"/>
              <a:ext cx="405353" cy="607181"/>
              <a:chOff x="5403433" y="4110399"/>
              <a:chExt cx="457200" cy="687411"/>
            </a:xfrm>
          </p:grpSpPr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7FE359D5-A8D6-EBBA-9778-DCFA886C8C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03433" y="4110399"/>
                <a:ext cx="457200" cy="687411"/>
              </a:xfrm>
              <a:prstGeom prst="line">
                <a:avLst/>
              </a:prstGeom>
              <a:ln w="38100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39078C71-ABAA-9678-CC84-E8A4B596F99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403433" y="4115242"/>
                <a:ext cx="457200" cy="672880"/>
              </a:xfrm>
              <a:prstGeom prst="line">
                <a:avLst/>
              </a:prstGeom>
              <a:ln w="38100">
                <a:solidFill>
                  <a:srgbClr val="1104BE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D46608A-A96F-82CE-B78C-D69F106AD759}"/>
                </a:ext>
              </a:extLst>
            </p:cNvPr>
            <p:cNvSpPr txBox="1"/>
            <p:nvPr/>
          </p:nvSpPr>
          <p:spPr>
            <a:xfrm>
              <a:off x="1140832" y="6005090"/>
              <a:ext cx="1204336" cy="2623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Valence Band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BE8A84ED-DB08-5D0F-927B-54DEE2232554}"/>
              </a:ext>
            </a:extLst>
          </p:cNvPr>
          <p:cNvSpPr txBox="1"/>
          <p:nvPr/>
        </p:nvSpPr>
        <p:spPr>
          <a:xfrm>
            <a:off x="627186" y="2030976"/>
            <a:ext cx="37540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dirty="0">
                <a:latin typeface="Arial" panose="020B0604020202020204" pitchFamily="34" charset="0"/>
                <a:cs typeface="Arial" panose="020B0604020202020204" pitchFamily="34" charset="0"/>
              </a:rPr>
              <a:t>Topological Insulator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B5A8FA-E2B8-5DB1-97A6-4365684A3613}"/>
              </a:ext>
            </a:extLst>
          </p:cNvPr>
          <p:cNvSpPr txBox="1"/>
          <p:nvPr/>
        </p:nvSpPr>
        <p:spPr>
          <a:xfrm>
            <a:off x="305433" y="6439465"/>
            <a:ext cx="3350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Inverted band structure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0800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B866FCA-60AA-FCAB-2937-21AE29BB5F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25" y="1048449"/>
            <a:ext cx="10729890" cy="529635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8F96ED55-467B-C0EB-3144-92C71EEFD5F4}"/>
              </a:ext>
            </a:extLst>
          </p:cNvPr>
          <p:cNvSpPr txBox="1">
            <a:spLocks/>
          </p:cNvSpPr>
          <p:nvPr/>
        </p:nvSpPr>
        <p:spPr>
          <a:xfrm>
            <a:off x="316323" y="137641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Magnetic exchange gap in Fe-doped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Bi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CAEC45-D752-1DD9-1E7C-B950DD249E69}"/>
              </a:ext>
            </a:extLst>
          </p:cNvPr>
          <p:cNvSpPr txBox="1"/>
          <p:nvPr/>
        </p:nvSpPr>
        <p:spPr>
          <a:xfrm>
            <a:off x="4085807" y="6467707"/>
            <a:ext cx="53748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Y. L. Chen </a:t>
            </a:r>
            <a:r>
              <a:rPr lang="en-US" sz="1400" i="1" dirty="0"/>
              <a:t>et al.</a:t>
            </a:r>
            <a:r>
              <a:rPr lang="en-US" sz="1400" dirty="0"/>
              <a:t> </a:t>
            </a:r>
            <a:r>
              <a:rPr lang="en-US" sz="1400" i="1" dirty="0"/>
              <a:t>Science, </a:t>
            </a:r>
            <a:r>
              <a:rPr lang="en-US" sz="1400" b="1" dirty="0"/>
              <a:t>329</a:t>
            </a:r>
            <a:r>
              <a:rPr lang="en-US" sz="1400" dirty="0"/>
              <a:t>,659-662(2010)</a:t>
            </a:r>
          </a:p>
        </p:txBody>
      </p:sp>
    </p:spTree>
    <p:extLst>
      <p:ext uri="{BB962C8B-B14F-4D97-AF65-F5344CB8AC3E}">
        <p14:creationId xmlns:p14="http://schemas.microsoft.com/office/powerpoint/2010/main" val="4097134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9B6A9A-3A40-D367-F686-24D3D443EE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3208"/>
          <a:stretch>
            <a:fillRect/>
          </a:stretch>
        </p:blipFill>
        <p:spPr>
          <a:xfrm>
            <a:off x="7112385" y="1785684"/>
            <a:ext cx="4195864" cy="31731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750D7AB-AC6B-5F46-BD89-28C907C08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28312"/>
            <a:ext cx="7260461" cy="28791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B8681CE-BD6D-2C39-00A4-B1418C7160D1}"/>
              </a:ext>
            </a:extLst>
          </p:cNvPr>
          <p:cNvSpPr txBox="1"/>
          <p:nvPr/>
        </p:nvSpPr>
        <p:spPr>
          <a:xfrm>
            <a:off x="7949529" y="6465361"/>
            <a:ext cx="38148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C.Z Chang, et al. </a:t>
            </a:r>
            <a:r>
              <a:rPr lang="en-US" sz="1200" i="1" dirty="0"/>
              <a:t>Phys. Rev. Lett.,</a:t>
            </a:r>
            <a:r>
              <a:rPr lang="en-US" sz="1200" dirty="0"/>
              <a:t> 112.5 (2014): 056801.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BA20DD4-1C91-5881-0E7F-40988444269E}"/>
              </a:ext>
            </a:extLst>
          </p:cNvPr>
          <p:cNvSpPr txBox="1">
            <a:spLocks/>
          </p:cNvSpPr>
          <p:nvPr/>
        </p:nvSpPr>
        <p:spPr>
          <a:xfrm>
            <a:off x="316323" y="137641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Magnetic exchange gap in Cr-doped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Bi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D94604-FBDD-2165-3B21-9B5160A47DB1}"/>
              </a:ext>
            </a:extLst>
          </p:cNvPr>
          <p:cNvSpPr txBox="1"/>
          <p:nvPr/>
        </p:nvSpPr>
        <p:spPr>
          <a:xfrm>
            <a:off x="762744" y="5423953"/>
            <a:ext cx="6943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Magnetic exchange gap observed in both Fe and Cr-doped Bi2Se3.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long range FM order is observed.</a:t>
            </a:r>
          </a:p>
        </p:txBody>
      </p:sp>
    </p:spTree>
    <p:extLst>
      <p:ext uri="{BB962C8B-B14F-4D97-AF65-F5344CB8AC3E}">
        <p14:creationId xmlns:p14="http://schemas.microsoft.com/office/powerpoint/2010/main" val="7642869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098C780-3C1C-4830-2252-BD500BEF9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84" y="763356"/>
            <a:ext cx="3246401" cy="50448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724E9D-F501-A2B8-7608-4E1FA1A8B8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8230" y="763356"/>
            <a:ext cx="3185436" cy="51439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561705-60DD-467C-C992-4225D157CC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7107" y="1133578"/>
            <a:ext cx="5105842" cy="447332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6610FB-1CF3-DE1D-AE1C-29DE7D63E637}"/>
              </a:ext>
            </a:extLst>
          </p:cNvPr>
          <p:cNvSpPr txBox="1"/>
          <p:nvPr/>
        </p:nvSpPr>
        <p:spPr>
          <a:xfrm>
            <a:off x="7664434" y="6534615"/>
            <a:ext cx="44213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Zhang, J., Chang, CZ., Zhang, Z. </a:t>
            </a:r>
            <a:r>
              <a:rPr lang="en-US" sz="1200" i="1" dirty="0"/>
              <a:t>et al.</a:t>
            </a:r>
            <a:r>
              <a:rPr lang="en-US" sz="1200" dirty="0"/>
              <a:t> </a:t>
            </a:r>
            <a:r>
              <a:rPr lang="en-US" sz="1200" i="1" dirty="0"/>
              <a:t>Nat Commun</a:t>
            </a:r>
            <a:r>
              <a:rPr lang="en-US" sz="1200" dirty="0"/>
              <a:t> </a:t>
            </a:r>
            <a:r>
              <a:rPr lang="en-US" sz="1200" b="1" dirty="0"/>
              <a:t>2</a:t>
            </a:r>
            <a:r>
              <a:rPr lang="en-US" sz="1200" dirty="0"/>
              <a:t>, 574 (2011)</a:t>
            </a:r>
          </a:p>
        </p:txBody>
      </p:sp>
    </p:spTree>
    <p:extLst>
      <p:ext uri="{BB962C8B-B14F-4D97-AF65-F5344CB8AC3E}">
        <p14:creationId xmlns:p14="http://schemas.microsoft.com/office/powerpoint/2010/main" val="8637363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A74E2-4182-80CC-D32B-10BA981FC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-58387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Band engineering of </a:t>
            </a:r>
            <a:r>
              <a:rPr lang="en-US" altLang="zh-CN" sz="36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(Bi</a:t>
            </a:r>
            <a:r>
              <a:rPr lang="en-US" altLang="zh-CN" sz="3600" baseline="-25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1-x</a:t>
            </a:r>
            <a:r>
              <a:rPr lang="en-US" altLang="zh-CN" sz="36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Sb</a:t>
            </a:r>
            <a:r>
              <a:rPr lang="en-US" altLang="zh-CN" sz="3600" baseline="-25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x</a:t>
            </a:r>
            <a:r>
              <a:rPr lang="en-US" altLang="zh-CN" sz="36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r>
              <a:rPr lang="en-US" altLang="zh-CN" sz="3600" baseline="-25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2</a:t>
            </a:r>
            <a:r>
              <a:rPr lang="en-US" altLang="zh-CN" sz="36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Te</a:t>
            </a:r>
            <a:r>
              <a:rPr lang="en-US" altLang="zh-CN" sz="3600" baseline="-25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3 </a:t>
            </a:r>
            <a:endParaRPr lang="en-US" sz="3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5A8F7F-FF84-E639-2D7E-E812EE6880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" y="913885"/>
            <a:ext cx="7407282" cy="59441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A134CD-4851-44FB-495A-CDE077DB19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5401" y="0"/>
            <a:ext cx="2560542" cy="49381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A68CEBE-22EF-3C9B-81FB-713EBFFBFA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4470" y="4938188"/>
            <a:ext cx="2461473" cy="17603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ABC0BCF-1F0E-C472-EF0D-B465FEEAC226}"/>
              </a:ext>
            </a:extLst>
          </p:cNvPr>
          <p:cNvSpPr txBox="1"/>
          <p:nvPr/>
        </p:nvSpPr>
        <p:spPr>
          <a:xfrm>
            <a:off x="7770661" y="6776443"/>
            <a:ext cx="44213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Zhang, J., Chang, CZ., Zhang, Z. </a:t>
            </a:r>
            <a:r>
              <a:rPr lang="en-US" sz="1200" i="1" dirty="0"/>
              <a:t>et al.</a:t>
            </a:r>
            <a:r>
              <a:rPr lang="en-US" sz="1200" dirty="0"/>
              <a:t> </a:t>
            </a:r>
            <a:r>
              <a:rPr lang="en-US" sz="1200" i="1" dirty="0"/>
              <a:t>Nat Commun</a:t>
            </a:r>
            <a:r>
              <a:rPr lang="en-US" sz="1200" dirty="0"/>
              <a:t> </a:t>
            </a:r>
            <a:r>
              <a:rPr lang="en-US" sz="1200" b="1" dirty="0"/>
              <a:t>2</a:t>
            </a:r>
            <a:r>
              <a:rPr lang="en-US" sz="1200" dirty="0"/>
              <a:t>, 574 (2011)</a:t>
            </a:r>
          </a:p>
        </p:txBody>
      </p:sp>
    </p:spTree>
    <p:extLst>
      <p:ext uri="{BB962C8B-B14F-4D97-AF65-F5344CB8AC3E}">
        <p14:creationId xmlns:p14="http://schemas.microsoft.com/office/powerpoint/2010/main" val="3540332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825F8-0C86-355E-204A-2C4EB7313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243" y="78747"/>
            <a:ext cx="10933027" cy="1325563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Long-range FM order and Giant AHE in</a:t>
            </a:r>
            <a:r>
              <a:rPr lang="en-US" altLang="zh-CN" sz="28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Cr-doped (Bi</a:t>
            </a:r>
            <a:r>
              <a:rPr lang="en-US" altLang="zh-CN" sz="2800" baseline="-25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1-x</a:t>
            </a:r>
            <a:r>
              <a:rPr lang="en-US" altLang="zh-CN" sz="28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Sb</a:t>
            </a:r>
            <a:r>
              <a:rPr lang="en-US" altLang="zh-CN" sz="2800" baseline="-25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x</a:t>
            </a:r>
            <a:r>
              <a:rPr lang="en-US" altLang="zh-CN" sz="28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r>
              <a:rPr lang="en-US" altLang="zh-CN" sz="2800" baseline="-25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2</a:t>
            </a:r>
            <a:r>
              <a:rPr lang="en-US" altLang="zh-CN" sz="28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Te</a:t>
            </a:r>
            <a:r>
              <a:rPr lang="en-US" altLang="zh-CN" sz="2800" baseline="-25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3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B7EA9E-43E3-A650-5F4F-E7860201F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649" y="1739719"/>
            <a:ext cx="6911939" cy="41151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87CF67-A469-4B49-38A5-8BC48413ED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1834" y="1770326"/>
            <a:ext cx="2301612" cy="40845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A38B896-597D-721C-3056-352B02EFB241}"/>
              </a:ext>
            </a:extLst>
          </p:cNvPr>
          <p:cNvSpPr txBox="1"/>
          <p:nvPr/>
        </p:nvSpPr>
        <p:spPr>
          <a:xfrm>
            <a:off x="8541834" y="6525693"/>
            <a:ext cx="31756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C.Z. Chang, et al., Adv. Mater., 25: 1065-1070.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3BC1B4-732F-7B4E-F3E6-3D4956446491}"/>
              </a:ext>
            </a:extLst>
          </p:cNvPr>
          <p:cNvSpPr txBox="1"/>
          <p:nvPr/>
        </p:nvSpPr>
        <p:spPr>
          <a:xfrm>
            <a:off x="1502605" y="6156361"/>
            <a:ext cx="6994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Long range FM order is achieved in 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Cr-doped (Bi</a:t>
            </a:r>
            <a:r>
              <a:rPr lang="en-US" altLang="zh-CN" baseline="-25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1-x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Sb</a:t>
            </a:r>
            <a:r>
              <a:rPr lang="en-US" altLang="zh-CN" baseline="-25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x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r>
              <a:rPr lang="en-US" altLang="zh-CN" baseline="-25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2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Te</a:t>
            </a:r>
            <a:r>
              <a:rPr lang="en-US" altLang="zh-CN" baseline="-250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3</a:t>
            </a:r>
            <a:r>
              <a:rPr lang="en-US" dirty="0"/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9452959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8DC5352-E360-44AF-A3CE-CDE54F16AB81}"/>
              </a:ext>
            </a:extLst>
          </p:cNvPr>
          <p:cNvSpPr txBox="1"/>
          <p:nvPr/>
        </p:nvSpPr>
        <p:spPr>
          <a:xfrm>
            <a:off x="0" y="201842"/>
            <a:ext cx="7719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QAH effect in Cr-doped TI films</a:t>
            </a:r>
            <a:endParaRPr lang="en-US" sz="2800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C31E15-214C-4E14-82B4-45FE1324157D}"/>
              </a:ext>
            </a:extLst>
          </p:cNvPr>
          <p:cNvSpPr txBox="1"/>
          <p:nvPr/>
        </p:nvSpPr>
        <p:spPr>
          <a:xfrm>
            <a:off x="4123007" y="4675163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3" descr="F:\Presentation\Cambridge U. England-20150223\ARPES\fig 5.png">
            <a:extLst>
              <a:ext uri="{FF2B5EF4-FFF2-40B4-BE49-F238E27FC236}">
                <a16:creationId xmlns:a16="http://schemas.microsoft.com/office/drawing/2014/main" id="{A5D99928-CE84-4B5C-B79B-A6FE243C7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67" y="1608824"/>
            <a:ext cx="5027758" cy="4084636"/>
          </a:xfrm>
          <a:prstGeom prst="rect">
            <a:avLst/>
          </a:prstGeom>
          <a:noFill/>
        </p:spPr>
      </p:pic>
      <p:sp>
        <p:nvSpPr>
          <p:cNvPr id="8" name="TextBox 2">
            <a:extLst>
              <a:ext uri="{FF2B5EF4-FFF2-40B4-BE49-F238E27FC236}">
                <a16:creationId xmlns:a16="http://schemas.microsoft.com/office/drawing/2014/main" id="{8775480D-C998-4961-9A97-05776AE695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6574" y="6581001"/>
            <a:ext cx="272542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1200" dirty="0">
                <a:cs typeface="Arial" panose="020B0604020202020204" pitchFamily="34" charset="0"/>
              </a:rPr>
              <a:t>Chang et al., </a:t>
            </a:r>
            <a:r>
              <a:rPr lang="en-US" altLang="zh-CN" sz="1200" i="1" dirty="0">
                <a:cs typeface="Arial" panose="020B0604020202020204" pitchFamily="34" charset="0"/>
              </a:rPr>
              <a:t>Science </a:t>
            </a:r>
            <a:r>
              <a:rPr lang="en-US" altLang="zh-CN" sz="1200" b="1" dirty="0">
                <a:cs typeface="Arial" panose="020B0604020202020204" pitchFamily="34" charset="0"/>
              </a:rPr>
              <a:t>340</a:t>
            </a:r>
            <a:r>
              <a:rPr lang="en-US" altLang="zh-CN" sz="1200" dirty="0">
                <a:cs typeface="Arial" panose="020B0604020202020204" pitchFamily="34" charset="0"/>
              </a:rPr>
              <a:t>,167 (2013)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5823C1-6676-4AC3-B2E4-63BA49330BC5}"/>
              </a:ext>
            </a:extLst>
          </p:cNvPr>
          <p:cNvSpPr txBox="1"/>
          <p:nvPr/>
        </p:nvSpPr>
        <p:spPr>
          <a:xfrm>
            <a:off x="1267348" y="5843327"/>
            <a:ext cx="51996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QAH effect with Chern number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=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99126E-510E-46F1-8BA3-1D026631AD10}"/>
              </a:ext>
            </a:extLst>
          </p:cNvPr>
          <p:cNvSpPr txBox="1"/>
          <p:nvPr/>
        </p:nvSpPr>
        <p:spPr>
          <a:xfrm>
            <a:off x="4269511" y="1153915"/>
            <a:ext cx="36529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5QL Cr</a:t>
            </a:r>
            <a:r>
              <a:rPr kumimoji="0" lang="en-US" altLang="zh-CN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0.15</a:t>
            </a:r>
            <a:r>
              <a:rPr kumimoji="0" lang="en-US" altLang="zh-CN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(Bi</a:t>
            </a:r>
            <a:r>
              <a:rPr kumimoji="0" lang="en-US" altLang="zh-CN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0.1</a:t>
            </a:r>
            <a:r>
              <a:rPr kumimoji="0" lang="en-US" altLang="zh-CN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Sb</a:t>
            </a:r>
            <a:r>
              <a:rPr kumimoji="0" lang="en-US" altLang="zh-CN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0.9</a:t>
            </a:r>
            <a:r>
              <a:rPr kumimoji="0" lang="en-US" altLang="zh-CN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</a:t>
            </a:r>
            <a:r>
              <a:rPr kumimoji="0" lang="en-US" altLang="zh-CN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1.85</a:t>
            </a:r>
            <a:r>
              <a:rPr kumimoji="0" lang="en-US" altLang="zh-CN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Te</a:t>
            </a:r>
            <a:r>
              <a:rPr kumimoji="0" lang="en-US" altLang="zh-CN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3 </a:t>
            </a:r>
            <a:r>
              <a:rPr kumimoji="0" lang="en-US" altLang="zh-CN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film</a:t>
            </a:r>
            <a:endParaRPr lang="en-US" sz="1200" dirty="0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80F1C03E-BC71-4DC2-BDC8-8B41E5D23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7"/>
          <a:stretch>
            <a:fillRect/>
          </a:stretch>
        </p:blipFill>
        <p:spPr bwMode="auto">
          <a:xfrm>
            <a:off x="6096000" y="1857733"/>
            <a:ext cx="5089671" cy="3651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356132D-2968-5C27-9234-A7700B9F8B47}"/>
                  </a:ext>
                </a:extLst>
              </p:cNvPr>
              <p:cNvSpPr txBox="1"/>
              <p:nvPr/>
            </p:nvSpPr>
            <p:spPr>
              <a:xfrm>
                <a:off x="8640835" y="5427791"/>
                <a:ext cx="1217193" cy="5843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𝑦𝑥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356132D-2968-5C27-9234-A7700B9F8B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0835" y="5427791"/>
                <a:ext cx="1217193" cy="5843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24EC02-C5B6-A373-697C-63687F860842}"/>
                  </a:ext>
                </a:extLst>
              </p:cNvPr>
              <p:cNvSpPr txBox="1"/>
              <p:nvPr/>
            </p:nvSpPr>
            <p:spPr>
              <a:xfrm>
                <a:off x="8640835" y="6080789"/>
                <a:ext cx="1448795" cy="3006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𝑥𝑥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~2.53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𝛺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24EC02-C5B6-A373-697C-63687F8608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0835" y="6080789"/>
                <a:ext cx="1448795" cy="300660"/>
              </a:xfrm>
              <a:prstGeom prst="rect">
                <a:avLst/>
              </a:prstGeom>
              <a:blipFill>
                <a:blip r:embed="rId5"/>
                <a:stretch>
                  <a:fillRect l="-4202" r="-3361" b="-2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734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>
            <a:extLst>
              <a:ext uri="{FF2B5EF4-FFF2-40B4-BE49-F238E27FC236}">
                <a16:creationId xmlns:a16="http://schemas.microsoft.com/office/drawing/2014/main" id="{C474ECE1-88D0-44CA-960A-F338FD91CEEE}"/>
              </a:ext>
            </a:extLst>
          </p:cNvPr>
          <p:cNvSpPr txBox="1"/>
          <p:nvPr/>
        </p:nvSpPr>
        <p:spPr>
          <a:xfrm>
            <a:off x="4103957" y="481110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EE8CCADA-E382-4D41-B3A5-20E32D18BE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3" y="1340073"/>
            <a:ext cx="2731292" cy="2352655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3349B239-70D1-444B-A228-F2ED6CFFBDF3}"/>
              </a:ext>
            </a:extLst>
          </p:cNvPr>
          <p:cNvGrpSpPr/>
          <p:nvPr/>
        </p:nvGrpSpPr>
        <p:grpSpPr>
          <a:xfrm>
            <a:off x="2452255" y="1469417"/>
            <a:ext cx="2262457" cy="2155635"/>
            <a:chOff x="1163782" y="3247507"/>
            <a:chExt cx="2538152" cy="2632362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3A386B20-C474-4877-964D-E0AE0BB17AF3}"/>
                </a:ext>
              </a:extLst>
            </p:cNvPr>
            <p:cNvCxnSpPr>
              <a:cxnSpLocks/>
            </p:cNvCxnSpPr>
            <p:nvPr/>
          </p:nvCxnSpPr>
          <p:spPr>
            <a:xfrm>
              <a:off x="1163782" y="4538749"/>
              <a:ext cx="2538152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3A66B4FB-866C-4C00-9B7D-FA9A28932B1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32858" y="3247507"/>
              <a:ext cx="0" cy="263236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75F262D8-F882-4E11-A8F2-791CB75436C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79392" y="4915189"/>
              <a:ext cx="1461823" cy="79257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105973F6-F8F4-4450-84B2-47E8FDCE6CC4}"/>
                </a:ext>
              </a:extLst>
            </p:cNvPr>
            <p:cNvCxnSpPr>
              <a:cxnSpLocks/>
            </p:cNvCxnSpPr>
            <p:nvPr/>
          </p:nvCxnSpPr>
          <p:spPr>
            <a:xfrm>
              <a:off x="2931248" y="3655313"/>
              <a:ext cx="9967" cy="127246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82C806EA-64F8-497A-B03D-F8504937905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94445" y="3415473"/>
              <a:ext cx="1461823" cy="76276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8FE141EC-1EE2-45E8-B811-B43F26C4E090}"/>
                </a:ext>
              </a:extLst>
            </p:cNvPr>
            <p:cNvCxnSpPr>
              <a:cxnSpLocks/>
            </p:cNvCxnSpPr>
            <p:nvPr/>
          </p:nvCxnSpPr>
          <p:spPr>
            <a:xfrm>
              <a:off x="1916572" y="4178237"/>
              <a:ext cx="0" cy="1291607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8374E3C3-FF85-477F-94E5-D30904AC6E32}"/>
              </a:ext>
            </a:extLst>
          </p:cNvPr>
          <p:cNvSpPr/>
          <p:nvPr/>
        </p:nvSpPr>
        <p:spPr>
          <a:xfrm>
            <a:off x="98965" y="1471882"/>
            <a:ext cx="344316" cy="4561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B8F4D4F-D1D7-42E7-843F-7289625D3100}"/>
              </a:ext>
            </a:extLst>
          </p:cNvPr>
          <p:cNvSpPr txBox="1"/>
          <p:nvPr/>
        </p:nvSpPr>
        <p:spPr>
          <a:xfrm>
            <a:off x="7770091" y="3736461"/>
            <a:ext cx="4157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t>Chang et al., </a:t>
            </a:r>
            <a:r>
              <a:rPr lang="fr-FR" sz="1200" i="1" dirty="0">
                <a:latin typeface="Arial" panose="020B0604020202020204" pitchFamily="34" charset="0"/>
                <a:ea typeface="宋体" panose="02010600030101010101" pitchFamily="2" charset="-122"/>
              </a:rPr>
              <a:t>J. Phys. Condens. Mater. </a:t>
            </a:r>
            <a:r>
              <a:rPr lang="fr-FR" sz="1200" b="1" dirty="0">
                <a:latin typeface="Arial" panose="020B0604020202020204" pitchFamily="34" charset="0"/>
                <a:ea typeface="宋体" panose="02010600030101010101" pitchFamily="2" charset="-122"/>
              </a:rPr>
              <a:t>28</a:t>
            </a:r>
            <a:r>
              <a:rPr lang="fr-FR" sz="1200" dirty="0">
                <a:latin typeface="Arial" panose="020B0604020202020204" pitchFamily="34" charset="0"/>
                <a:ea typeface="宋体" panose="02010600030101010101" pitchFamily="2" charset="-122"/>
              </a:rPr>
              <a:t>, 123002 (2016)</a:t>
            </a:r>
            <a:endParaRPr 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B311A54-AED7-41FB-988A-3D6C5EE518E0}"/>
              </a:ext>
            </a:extLst>
          </p:cNvPr>
          <p:cNvSpPr txBox="1"/>
          <p:nvPr/>
        </p:nvSpPr>
        <p:spPr>
          <a:xfrm>
            <a:off x="4669716" y="2316345"/>
            <a:ext cx="6126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Symbol" panose="05050102010706020507" pitchFamily="18" charset="2"/>
              </a:rPr>
              <a:t>m</a:t>
            </a:r>
            <a:r>
              <a:rPr lang="en-US" sz="20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3E5A971-329C-43A7-9948-1DC068A5A487}"/>
              </a:ext>
            </a:extLst>
          </p:cNvPr>
          <p:cNvSpPr txBox="1"/>
          <p:nvPr/>
        </p:nvSpPr>
        <p:spPr>
          <a:xfrm>
            <a:off x="3298812" y="1065193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err="1">
                <a:latin typeface="Symbol" panose="05050102010706020507" pitchFamily="18" charset="2"/>
                <a:cs typeface="Arial" panose="020B0604020202020204" pitchFamily="34" charset="0"/>
              </a:rPr>
              <a:t>r</a:t>
            </a:r>
            <a:r>
              <a:rPr lang="en-US" sz="20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yx</a:t>
            </a:r>
            <a:endParaRPr lang="en-US" sz="2000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93F13E47-09FC-4189-87EC-7280FC733B71}"/>
              </a:ext>
            </a:extLst>
          </p:cNvPr>
          <p:cNvSpPr/>
          <p:nvPr/>
        </p:nvSpPr>
        <p:spPr>
          <a:xfrm>
            <a:off x="907576" y="4177967"/>
            <a:ext cx="54062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Intrinsic AHE: induced by energy band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2">
                <a:extLst>
                  <a:ext uri="{FF2B5EF4-FFF2-40B4-BE49-F238E27FC236}">
                    <a16:creationId xmlns:a16="http://schemas.microsoft.com/office/drawing/2014/main" id="{E0A2527A-BD50-4A6A-B263-EFAE340483D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49712" y="5830086"/>
                <a:ext cx="561384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9pPr>
              </a:lstStyle>
              <a:p>
                <a:pPr algn="ctr" eaLnBrk="1" hangingPunct="1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altLang="zh-CN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≠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r>
                  <a:rPr lang="en-US" altLang="zh-CN" sz="2400" dirty="0">
                    <a:cs typeface="Arial" panose="020B0604020202020204" pitchFamily="34" charset="0"/>
                  </a:rPr>
                  <a:t>            </a:t>
                </a:r>
                <a:r>
                  <a:rPr lang="en-US" altLang="zh-CN" sz="2400" b="1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QAHE</a:t>
                </a:r>
                <a:endParaRPr lang="zh-CN" altLang="en-US" sz="2400" b="1" dirty="0">
                  <a:solidFill>
                    <a:srgbClr val="FF0000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5" name="TextBox 62">
                <a:extLst>
                  <a:ext uri="{FF2B5EF4-FFF2-40B4-BE49-F238E27FC236}">
                    <a16:creationId xmlns:a16="http://schemas.microsoft.com/office/drawing/2014/main" id="{E0A2527A-BD50-4A6A-B263-EFAE340483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49712" y="5830086"/>
                <a:ext cx="5613840" cy="461665"/>
              </a:xfrm>
              <a:prstGeom prst="rect">
                <a:avLst/>
              </a:prstGeom>
              <a:blipFill>
                <a:blip r:embed="rId3"/>
                <a:stretch>
                  <a:fillRect t="-9211" b="-3026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Rectangle 67">
            <a:extLst>
              <a:ext uri="{FF2B5EF4-FFF2-40B4-BE49-F238E27FC236}">
                <a16:creationId xmlns:a16="http://schemas.microsoft.com/office/drawing/2014/main" id="{E9AAB873-D4A7-4E5B-AC74-2FB50792D5E4}"/>
              </a:ext>
            </a:extLst>
          </p:cNvPr>
          <p:cNvSpPr/>
          <p:nvPr/>
        </p:nvSpPr>
        <p:spPr>
          <a:xfrm>
            <a:off x="9262647" y="6581001"/>
            <a:ext cx="320444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Karplus et al., </a:t>
            </a:r>
            <a:r>
              <a:rPr lang="en-US" sz="1200" i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Phys. Rev. </a:t>
            </a:r>
            <a:r>
              <a:rPr lang="en-US" sz="12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95</a:t>
            </a:r>
            <a:r>
              <a:rPr lang="en-US" sz="12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,1154 (1954)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E0A52F0C-4089-4881-BD75-466369CE9513}"/>
                  </a:ext>
                </a:extLst>
              </p:cNvPr>
              <p:cNvSpPr txBox="1"/>
              <p:nvPr/>
            </p:nvSpPr>
            <p:spPr>
              <a:xfrm>
                <a:off x="1322840" y="4712007"/>
                <a:ext cx="4712637" cy="9676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𝑥𝑦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𝑐𝑐𝑢𝑝𝑖𝑒𝑑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den>
                          </m:f>
                          <m:nary>
                            <m:naryPr>
                              <m:chr m:val="∮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sub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m:rPr>
                                  <m:sty m:val="p"/>
                                </m:rPr>
                                <a:rPr lang="el-GR" sz="2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Ω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</m:acc>
                            </m:e>
                          </m:nary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E0A52F0C-4089-4881-BD75-466369CE95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2840" y="4712007"/>
                <a:ext cx="4712637" cy="9676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36A16143-BC2F-48C7-91B7-B676769AA737}"/>
                  </a:ext>
                </a:extLst>
              </p:cNvPr>
              <p:cNvSpPr txBox="1"/>
              <p:nvPr/>
            </p:nvSpPr>
            <p:spPr>
              <a:xfrm>
                <a:off x="2171891" y="5750737"/>
                <a:ext cx="2730254" cy="7551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𝑍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el-GR" sz="24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e>
                          </m:acc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36A16143-BC2F-48C7-91B7-B676769AA7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1891" y="5750737"/>
                <a:ext cx="2730254" cy="7551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5EA125AC-E455-420F-A06E-CB3E33B7161E}"/>
                  </a:ext>
                </a:extLst>
              </p:cNvPr>
              <p:cNvSpPr txBox="1"/>
              <p:nvPr/>
            </p:nvSpPr>
            <p:spPr>
              <a:xfrm>
                <a:off x="6566914" y="4735999"/>
                <a:ext cx="5107739" cy="7411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𝑥𝑦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h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5EA125AC-E455-420F-A06E-CB3E33B716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6914" y="4735999"/>
                <a:ext cx="5107739" cy="7411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>
            <a:extLst>
              <a:ext uri="{FF2B5EF4-FFF2-40B4-BE49-F238E27FC236}">
                <a16:creationId xmlns:a16="http://schemas.microsoft.com/office/drawing/2014/main" id="{73310E40-B75F-41CB-9B10-62D807EB1681}"/>
              </a:ext>
            </a:extLst>
          </p:cNvPr>
          <p:cNvSpPr txBox="1"/>
          <p:nvPr/>
        </p:nvSpPr>
        <p:spPr>
          <a:xfrm>
            <a:off x="-5447" y="230062"/>
            <a:ext cx="9397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Anomalous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Hall effect (AHE) to QAH effect</a:t>
            </a:r>
            <a:endParaRPr lang="en-US" sz="2800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0B3714-3807-0DDC-4455-E0B7ADEF78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795" y="1473857"/>
            <a:ext cx="2721604" cy="197182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5EC5732-BF51-5250-241F-559112C1EF03}"/>
              </a:ext>
            </a:extLst>
          </p:cNvPr>
          <p:cNvGrpSpPr/>
          <p:nvPr/>
        </p:nvGrpSpPr>
        <p:grpSpPr>
          <a:xfrm>
            <a:off x="9336523" y="1538077"/>
            <a:ext cx="2262457" cy="2155635"/>
            <a:chOff x="1163782" y="3247507"/>
            <a:chExt cx="2538152" cy="2632362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DC8697ED-2FA8-6A26-179B-105FDCBD5E26}"/>
                </a:ext>
              </a:extLst>
            </p:cNvPr>
            <p:cNvCxnSpPr>
              <a:cxnSpLocks/>
            </p:cNvCxnSpPr>
            <p:nvPr/>
          </p:nvCxnSpPr>
          <p:spPr>
            <a:xfrm>
              <a:off x="1163782" y="4538749"/>
              <a:ext cx="2538152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4510684D-ABFF-ACB0-4683-C902AF693CA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32858" y="3247507"/>
              <a:ext cx="0" cy="263236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8137470-F9D5-BC86-7BDC-F0FE172A4202}"/>
                </a:ext>
              </a:extLst>
            </p:cNvPr>
            <p:cNvCxnSpPr>
              <a:cxnSpLocks/>
            </p:cNvCxnSpPr>
            <p:nvPr/>
          </p:nvCxnSpPr>
          <p:spPr>
            <a:xfrm>
              <a:off x="1226499" y="5318094"/>
              <a:ext cx="1682988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E5E1E3C-D629-03C4-3497-185818960E8C}"/>
                </a:ext>
              </a:extLst>
            </p:cNvPr>
            <p:cNvCxnSpPr>
              <a:cxnSpLocks/>
            </p:cNvCxnSpPr>
            <p:nvPr/>
          </p:nvCxnSpPr>
          <p:spPr>
            <a:xfrm>
              <a:off x="2878369" y="3655313"/>
              <a:ext cx="0" cy="1678907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D9C600C-AE47-42B1-8EAB-65EDA7B06857}"/>
                </a:ext>
              </a:extLst>
            </p:cNvPr>
            <p:cNvCxnSpPr>
              <a:cxnSpLocks/>
            </p:cNvCxnSpPr>
            <p:nvPr/>
          </p:nvCxnSpPr>
          <p:spPr>
            <a:xfrm>
              <a:off x="1916572" y="3680239"/>
              <a:ext cx="1439695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76D6064-19E7-17BB-ACAC-35AB9CAFAFD4}"/>
                </a:ext>
              </a:extLst>
            </p:cNvPr>
            <p:cNvCxnSpPr>
              <a:cxnSpLocks/>
            </p:cNvCxnSpPr>
            <p:nvPr/>
          </p:nvCxnSpPr>
          <p:spPr>
            <a:xfrm>
              <a:off x="1948293" y="3680239"/>
              <a:ext cx="0" cy="162634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2B648DE-D36D-EA84-889F-846CF792276F}"/>
              </a:ext>
            </a:extLst>
          </p:cNvPr>
          <p:cNvSpPr txBox="1"/>
          <p:nvPr/>
        </p:nvSpPr>
        <p:spPr>
          <a:xfrm>
            <a:off x="11553984" y="2385005"/>
            <a:ext cx="6126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Symbol" panose="05050102010706020507" pitchFamily="18" charset="2"/>
              </a:rPr>
              <a:t>m</a:t>
            </a:r>
            <a:r>
              <a:rPr lang="en-US" sz="20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D585F9-2434-AF65-C6F0-E7F75A0CAF26}"/>
              </a:ext>
            </a:extLst>
          </p:cNvPr>
          <p:cNvSpPr txBox="1"/>
          <p:nvPr/>
        </p:nvSpPr>
        <p:spPr>
          <a:xfrm>
            <a:off x="10183080" y="1133853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err="1">
                <a:latin typeface="Symbol" panose="05050102010706020507" pitchFamily="18" charset="2"/>
                <a:cs typeface="Arial" panose="020B0604020202020204" pitchFamily="34" charset="0"/>
              </a:rPr>
              <a:t>r</a:t>
            </a:r>
            <a:r>
              <a:rPr lang="en-US" sz="20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yx</a:t>
            </a:r>
            <a:endParaRPr lang="en-US" sz="2000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5B796DC4-DF42-F420-4057-6A6B5AFF33E4}"/>
              </a:ext>
            </a:extLst>
          </p:cNvPr>
          <p:cNvSpPr/>
          <p:nvPr/>
        </p:nvSpPr>
        <p:spPr>
          <a:xfrm>
            <a:off x="5535201" y="2311556"/>
            <a:ext cx="1092803" cy="443969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C5186D1-42BA-BF86-FEC9-9E274CA2B352}"/>
                  </a:ext>
                </a:extLst>
              </p:cNvPr>
              <p:cNvSpPr txBox="1"/>
              <p:nvPr/>
            </p:nvSpPr>
            <p:spPr>
              <a:xfrm>
                <a:off x="9518702" y="1963955"/>
                <a:ext cx="365288" cy="5100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000" dirty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C5186D1-42BA-BF86-FEC9-9E274CA2B3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8702" y="1963955"/>
                <a:ext cx="365288" cy="51001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Left Brace 28">
            <a:extLst>
              <a:ext uri="{FF2B5EF4-FFF2-40B4-BE49-F238E27FC236}">
                <a16:creationId xmlns:a16="http://schemas.microsoft.com/office/drawing/2014/main" id="{245EC293-B179-865C-F7E1-30E1D4D93AB2}"/>
              </a:ext>
            </a:extLst>
          </p:cNvPr>
          <p:cNvSpPr/>
          <p:nvPr/>
        </p:nvSpPr>
        <p:spPr>
          <a:xfrm>
            <a:off x="9844082" y="1888560"/>
            <a:ext cx="170522" cy="693708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DC3985F7-3F8E-F066-B275-B671CBE4B772}"/>
              </a:ext>
            </a:extLst>
          </p:cNvPr>
          <p:cNvSpPr/>
          <p:nvPr/>
        </p:nvSpPr>
        <p:spPr>
          <a:xfrm>
            <a:off x="9428" y="1130891"/>
            <a:ext cx="12160296" cy="2887264"/>
          </a:xfrm>
          <a:prstGeom prst="roundRect">
            <a:avLst/>
          </a:prstGeom>
          <a:noFill/>
          <a:ln w="22225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FFC47C06-8FF5-3460-0D96-34C511870519}"/>
              </a:ext>
            </a:extLst>
          </p:cNvPr>
          <p:cNvSpPr/>
          <p:nvPr/>
        </p:nvSpPr>
        <p:spPr>
          <a:xfrm>
            <a:off x="8716246" y="5847782"/>
            <a:ext cx="795154" cy="443969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62513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05DDB-7C66-8AB7-591B-934555665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252" y="2420"/>
            <a:ext cx="10515600" cy="1325563"/>
          </a:xfrm>
        </p:spPr>
        <p:txBody>
          <a:bodyPr/>
          <a:lstStyle/>
          <a:p>
            <a:r>
              <a:rPr lang="en-US" dirty="0"/>
              <a:t>Theoretical Prediction and Realization of TI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2DBB4CA0-8E96-4E2A-8C9D-9FBAC548B069}"/>
              </a:ext>
            </a:extLst>
          </p:cNvPr>
          <p:cNvSpPr txBox="1"/>
          <p:nvPr/>
        </p:nvSpPr>
        <p:spPr>
          <a:xfrm>
            <a:off x="637827" y="1035329"/>
            <a:ext cx="599262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600" dirty="0">
                <a:latin typeface="Arial" panose="020B0604020202020204" pitchFamily="34" charset="0"/>
                <a:cs typeface="Arial" panose="020B0604020202020204" pitchFamily="34" charset="0"/>
              </a:rPr>
              <a:t>2D TI (QSH insulator)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66F776EC-83BF-4609-AE57-B450A34EC610}"/>
              </a:ext>
            </a:extLst>
          </p:cNvPr>
          <p:cNvSpPr txBox="1"/>
          <p:nvPr/>
        </p:nvSpPr>
        <p:spPr>
          <a:xfrm>
            <a:off x="391543" y="4180198"/>
            <a:ext cx="2770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HgTe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quantum wells                          </a:t>
            </a:r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9699B141-0A24-4266-B390-BC4141C15E4D}"/>
              </a:ext>
            </a:extLst>
          </p:cNvPr>
          <p:cNvSpPr txBox="1"/>
          <p:nvPr/>
        </p:nvSpPr>
        <p:spPr>
          <a:xfrm>
            <a:off x="387337" y="5140610"/>
            <a:ext cx="33803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InAs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GaSb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quantum wells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1B3928-DF00-44B8-8955-060BBA37725F}"/>
              </a:ext>
            </a:extLst>
          </p:cNvPr>
          <p:cNvSpPr/>
          <p:nvPr/>
        </p:nvSpPr>
        <p:spPr>
          <a:xfrm>
            <a:off x="391543" y="4522205"/>
            <a:ext cx="3128938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Bernevig et al., </a:t>
            </a:r>
            <a:r>
              <a:rPr lang="en-US" sz="1200" i="1">
                <a:latin typeface="Arial" panose="020B0604020202020204" pitchFamily="34" charset="0"/>
                <a:cs typeface="Arial" panose="020B0604020202020204" pitchFamily="34" charset="0"/>
              </a:rPr>
              <a:t>Science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314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, 1757 (2006).</a:t>
            </a:r>
          </a:p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König et al., </a:t>
            </a:r>
            <a:r>
              <a:rPr lang="en-US" sz="1200" i="1">
                <a:latin typeface="Arial" panose="020B0604020202020204" pitchFamily="34" charset="0"/>
                <a:cs typeface="Arial" panose="020B0604020202020204" pitchFamily="34" charset="0"/>
              </a:rPr>
              <a:t>Science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318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, 766 (2007).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3A2F95B-4FA5-459F-BB8C-9EF685F556B7}"/>
              </a:ext>
            </a:extLst>
          </p:cNvPr>
          <p:cNvSpPr/>
          <p:nvPr/>
        </p:nvSpPr>
        <p:spPr>
          <a:xfrm>
            <a:off x="387338" y="5473971"/>
            <a:ext cx="3471426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latin typeface="Arial"/>
                <a:cs typeface="Arial"/>
              </a:rPr>
              <a:t>Liu et al., </a:t>
            </a:r>
            <a:r>
              <a:rPr lang="en-US" sz="1200" i="1" dirty="0">
                <a:latin typeface="Arial"/>
                <a:cs typeface="Arial"/>
              </a:rPr>
              <a:t>Phys. Rev. Lett.</a:t>
            </a:r>
            <a:r>
              <a:rPr lang="en-US" sz="1200" dirty="0">
                <a:latin typeface="Arial"/>
                <a:cs typeface="Arial"/>
              </a:rPr>
              <a:t> </a:t>
            </a:r>
            <a:r>
              <a:rPr lang="en-US" sz="1200" b="1" dirty="0">
                <a:latin typeface="Arial"/>
                <a:cs typeface="Arial"/>
              </a:rPr>
              <a:t>100</a:t>
            </a:r>
            <a:r>
              <a:rPr lang="en-US" sz="1200" dirty="0">
                <a:latin typeface="Arial"/>
                <a:cs typeface="Arial"/>
              </a:rPr>
              <a:t>, 236601 (2008).</a:t>
            </a:r>
          </a:p>
          <a:p>
            <a:r>
              <a:rPr lang="en-US" sz="1200" dirty="0" err="1">
                <a:latin typeface="Arial"/>
                <a:cs typeface="Arial"/>
              </a:rPr>
              <a:t>Knez</a:t>
            </a:r>
            <a:r>
              <a:rPr lang="en-US" sz="1200" dirty="0">
                <a:latin typeface="Arial"/>
                <a:cs typeface="Arial"/>
              </a:rPr>
              <a:t> et al., </a:t>
            </a:r>
            <a:r>
              <a:rPr lang="en-US" sz="1200" i="1" dirty="0">
                <a:latin typeface="Arial"/>
                <a:cs typeface="Arial"/>
              </a:rPr>
              <a:t>Phys. Rev. Lett.</a:t>
            </a:r>
            <a:r>
              <a:rPr lang="en-US" sz="1200" dirty="0">
                <a:latin typeface="Arial"/>
                <a:cs typeface="Arial"/>
              </a:rPr>
              <a:t> </a:t>
            </a:r>
            <a:r>
              <a:rPr lang="en-US" sz="1200" b="1" dirty="0">
                <a:latin typeface="Arial"/>
                <a:cs typeface="Arial"/>
              </a:rPr>
              <a:t>107</a:t>
            </a:r>
            <a:r>
              <a:rPr lang="en-US" sz="1200" dirty="0">
                <a:latin typeface="Arial"/>
                <a:cs typeface="Arial"/>
              </a:rPr>
              <a:t>, 136603 (2011).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7179393-B9E1-235C-12C3-A0280BE6D2B2}"/>
              </a:ext>
            </a:extLst>
          </p:cNvPr>
          <p:cNvSpPr/>
          <p:nvPr/>
        </p:nvSpPr>
        <p:spPr>
          <a:xfrm>
            <a:off x="10651370" y="3740713"/>
            <a:ext cx="995976" cy="2531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18">
            <a:extLst>
              <a:ext uri="{FF2B5EF4-FFF2-40B4-BE49-F238E27FC236}">
                <a16:creationId xmlns:a16="http://schemas.microsoft.com/office/drawing/2014/main" id="{BE9733B9-8817-934D-A81E-1AC8FB9B3163}"/>
              </a:ext>
            </a:extLst>
          </p:cNvPr>
          <p:cNvSpPr txBox="1"/>
          <p:nvPr/>
        </p:nvSpPr>
        <p:spPr>
          <a:xfrm>
            <a:off x="8554549" y="1007633"/>
            <a:ext cx="123726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600" dirty="0">
                <a:latin typeface="Arial" panose="020B0604020202020204" pitchFamily="34" charset="0"/>
                <a:cs typeface="Arial" panose="020B0604020202020204" pitchFamily="34" charset="0"/>
              </a:rPr>
              <a:t>3D TI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9">
            <a:extLst>
              <a:ext uri="{FF2B5EF4-FFF2-40B4-BE49-F238E27FC236}">
                <a16:creationId xmlns:a16="http://schemas.microsoft.com/office/drawing/2014/main" id="{0D434A8B-01A3-1A3C-A41C-C037E0484501}"/>
              </a:ext>
            </a:extLst>
          </p:cNvPr>
          <p:cNvSpPr txBox="1"/>
          <p:nvPr/>
        </p:nvSpPr>
        <p:spPr>
          <a:xfrm>
            <a:off x="8171340" y="4187072"/>
            <a:ext cx="2013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Bi</a:t>
            </a:r>
            <a:r>
              <a:rPr lang="en-US" sz="20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Sb</a:t>
            </a:r>
            <a:r>
              <a:rPr 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1-</a:t>
            </a:r>
            <a:r>
              <a:rPr lang="en-US" sz="20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alloys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2DEE3F-A67B-29CB-C263-3090513A1593}"/>
              </a:ext>
            </a:extLst>
          </p:cNvPr>
          <p:cNvSpPr/>
          <p:nvPr/>
        </p:nvSpPr>
        <p:spPr>
          <a:xfrm>
            <a:off x="8171339" y="4529860"/>
            <a:ext cx="3267187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Fu &amp; Kane,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Phys. Rev. </a:t>
            </a:r>
            <a:r>
              <a:rPr lang="en-US" altLang="zh-CN" sz="1200" i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76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, 045302 (2007).</a:t>
            </a:r>
          </a:p>
          <a:p>
            <a:pPr eaLnBrk="1" hangingPunct="1"/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Hsieh et al., </a:t>
            </a:r>
            <a:r>
              <a:rPr lang="en-US" altLang="zh-CN" sz="1200" i="1" dirty="0">
                <a:latin typeface="Arial" panose="020B0604020202020204" pitchFamily="34" charset="0"/>
                <a:cs typeface="Arial" panose="020B0604020202020204" pitchFamily="34" charset="0"/>
              </a:rPr>
              <a:t>Nature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452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, 970 (2008).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AE548B-2F12-F885-16F3-842B8AE72773}"/>
              </a:ext>
            </a:extLst>
          </p:cNvPr>
          <p:cNvSpPr/>
          <p:nvPr/>
        </p:nvSpPr>
        <p:spPr>
          <a:xfrm>
            <a:off x="8208839" y="5400683"/>
            <a:ext cx="2861030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Zhang et al., </a:t>
            </a:r>
            <a:r>
              <a:rPr lang="fr-FR" sz="1200" i="1" dirty="0">
                <a:latin typeface="Arial" panose="020B0604020202020204" pitchFamily="34" charset="0"/>
                <a:cs typeface="Arial" panose="020B0604020202020204" pitchFamily="34" charset="0"/>
              </a:rPr>
              <a:t>Nat. Phys. </a:t>
            </a:r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, 438 (2009).</a:t>
            </a:r>
          </a:p>
          <a:p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Xia et al., </a:t>
            </a:r>
            <a:r>
              <a:rPr lang="fr-FR" sz="1200" i="1" dirty="0">
                <a:latin typeface="Arial" panose="020B0604020202020204" pitchFamily="34" charset="0"/>
                <a:cs typeface="Arial" panose="020B0604020202020204" pitchFamily="34" charset="0"/>
              </a:rPr>
              <a:t>Nat. Phys. </a:t>
            </a:r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, 398 (2009).</a:t>
            </a:r>
          </a:p>
          <a:p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Chen et al., </a:t>
            </a:r>
            <a:r>
              <a:rPr lang="fr-FR" sz="1200" i="1" dirty="0">
                <a:latin typeface="Arial" panose="020B0604020202020204" pitchFamily="34" charset="0"/>
                <a:cs typeface="Arial" panose="020B0604020202020204" pitchFamily="34" charset="0"/>
              </a:rPr>
              <a:t>Science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325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, 178 (2009).</a:t>
            </a:r>
          </a:p>
        </p:txBody>
      </p:sp>
      <p:pic>
        <p:nvPicPr>
          <p:cNvPr id="14" name="图片 2">
            <a:extLst>
              <a:ext uri="{FF2B5EF4-FFF2-40B4-BE49-F238E27FC236}">
                <a16:creationId xmlns:a16="http://schemas.microsoft.com/office/drawing/2014/main" id="{45C09E62-A6E2-9F02-A0A2-BE5FB2F02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997" y="1608134"/>
            <a:ext cx="3508967" cy="2564875"/>
          </a:xfrm>
          <a:prstGeom prst="rect">
            <a:avLst/>
          </a:prstGeom>
        </p:spPr>
      </p:pic>
      <p:sp>
        <p:nvSpPr>
          <p:cNvPr id="15" name="TextBox 32">
            <a:extLst>
              <a:ext uri="{FF2B5EF4-FFF2-40B4-BE49-F238E27FC236}">
                <a16:creationId xmlns:a16="http://schemas.microsoft.com/office/drawing/2014/main" id="{88701057-F317-F3A5-4950-93EAE703738F}"/>
              </a:ext>
            </a:extLst>
          </p:cNvPr>
          <p:cNvSpPr txBox="1"/>
          <p:nvPr/>
        </p:nvSpPr>
        <p:spPr>
          <a:xfrm>
            <a:off x="4011173" y="4193829"/>
            <a:ext cx="29525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1T’ monolayer WTe</a:t>
            </a:r>
            <a:r>
              <a:rPr lang="en-US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6" name="TextBox 34">
            <a:extLst>
              <a:ext uri="{FF2B5EF4-FFF2-40B4-BE49-F238E27FC236}">
                <a16:creationId xmlns:a16="http://schemas.microsoft.com/office/drawing/2014/main" id="{BBFAA284-0BFA-F5BE-7848-662631938D4F}"/>
              </a:ext>
            </a:extLst>
          </p:cNvPr>
          <p:cNvSpPr txBox="1"/>
          <p:nvPr/>
        </p:nvSpPr>
        <p:spPr>
          <a:xfrm>
            <a:off x="4011172" y="4522205"/>
            <a:ext cx="28652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Fei et al., 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Nat. Phys.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 13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677 (2017).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Tang et al., 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Nat. Phys. 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683 (2017).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Wu et al.,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Science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359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76 (2018).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583EC2B-1BDF-A9C1-780B-67DD43BF41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909" y="1662179"/>
            <a:ext cx="2478807" cy="2355950"/>
          </a:xfrm>
          <a:prstGeom prst="rect">
            <a:avLst/>
          </a:prstGeom>
        </p:spPr>
      </p:pic>
      <p:sp>
        <p:nvSpPr>
          <p:cNvPr id="18" name="TextBox 3">
            <a:extLst>
              <a:ext uri="{FF2B5EF4-FFF2-40B4-BE49-F238E27FC236}">
                <a16:creationId xmlns:a16="http://schemas.microsoft.com/office/drawing/2014/main" id="{0F3B8B95-1E7F-13EF-55AD-487F0A823F87}"/>
              </a:ext>
            </a:extLst>
          </p:cNvPr>
          <p:cNvSpPr txBox="1"/>
          <p:nvPr/>
        </p:nvSpPr>
        <p:spPr>
          <a:xfrm>
            <a:off x="8202142" y="4986829"/>
            <a:ext cx="218057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Bi</a:t>
            </a:r>
            <a:r>
              <a:rPr 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family</a:t>
            </a:r>
            <a:endParaRPr lang="en-US" sz="2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31F333E-6391-1308-37C5-D06FC7518D27}"/>
              </a:ext>
            </a:extLst>
          </p:cNvPr>
          <p:cNvSpPr/>
          <p:nvPr/>
        </p:nvSpPr>
        <p:spPr>
          <a:xfrm>
            <a:off x="8171339" y="5034013"/>
            <a:ext cx="3172034" cy="1111718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0178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3FEC089-2C55-EAFD-01BA-5146E01CC4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0476" y="1004191"/>
            <a:ext cx="9182501" cy="535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757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392BC-36A2-C4A7-4058-A7BCFCD29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Photoelectric Effect</a:t>
            </a:r>
          </a:p>
        </p:txBody>
      </p:sp>
      <p:pic>
        <p:nvPicPr>
          <p:cNvPr id="5" name="Content Placeholder 4" descr="A diagram of a diagram of a light&#10;&#10;AI-generated content may be incorrect.">
            <a:extLst>
              <a:ext uri="{FF2B5EF4-FFF2-40B4-BE49-F238E27FC236}">
                <a16:creationId xmlns:a16="http://schemas.microsoft.com/office/drawing/2014/main" id="{D2D08F55-7E77-D018-0641-45C0336A85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500" y="1906563"/>
            <a:ext cx="5842300" cy="3302170"/>
          </a:xfrm>
        </p:spPr>
      </p:pic>
      <p:pic>
        <p:nvPicPr>
          <p:cNvPr id="7" name="Picture 6" descr="A person in a suit and tie&#10;&#10;AI-generated content may be incorrect.">
            <a:extLst>
              <a:ext uri="{FF2B5EF4-FFF2-40B4-BE49-F238E27FC236}">
                <a16:creationId xmlns:a16="http://schemas.microsoft.com/office/drawing/2014/main" id="{EB8FAEA9-DCBB-B117-373C-63733D1280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24"/>
          <a:stretch/>
        </p:blipFill>
        <p:spPr>
          <a:xfrm>
            <a:off x="3062903" y="1905007"/>
            <a:ext cx="1945109" cy="2540391"/>
          </a:xfrm>
          <a:prstGeom prst="rect">
            <a:avLst/>
          </a:prstGeom>
        </p:spPr>
      </p:pic>
      <p:pic>
        <p:nvPicPr>
          <p:cNvPr id="11" name="Picture 10" descr="A person with a beard&#10;&#10;AI-generated content may be incorrect.">
            <a:extLst>
              <a:ext uri="{FF2B5EF4-FFF2-40B4-BE49-F238E27FC236}">
                <a16:creationId xmlns:a16="http://schemas.microsoft.com/office/drawing/2014/main" id="{E336A9CF-9977-7D56-3E9A-4426679789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91" y="1906563"/>
            <a:ext cx="1914525" cy="254039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8348DB9-59BA-BCA1-F271-39CF9D3C1F6C}"/>
              </a:ext>
            </a:extLst>
          </p:cNvPr>
          <p:cNvSpPr txBox="1"/>
          <p:nvPr/>
        </p:nvSpPr>
        <p:spPr>
          <a:xfrm>
            <a:off x="6539523" y="5337907"/>
            <a:ext cx="48142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600" i="1" baseline="-25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kin</a:t>
            </a:r>
            <a:r>
              <a:rPr lang="en-US" sz="36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=hf – E</a:t>
            </a:r>
            <a:r>
              <a:rPr lang="en-US" sz="3600" i="1" baseline="-25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6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l-GR" sz="36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endParaRPr lang="en-US" sz="3600" i="1" baseline="-25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0E3843-475A-5633-108F-27603837783A}"/>
              </a:ext>
            </a:extLst>
          </p:cNvPr>
          <p:cNvSpPr txBox="1"/>
          <p:nvPr/>
        </p:nvSpPr>
        <p:spPr>
          <a:xfrm>
            <a:off x="587003" y="4640568"/>
            <a:ext cx="20302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Heinrich Hertz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030C7D-8666-698C-542D-0C3125639B8F}"/>
              </a:ext>
            </a:extLst>
          </p:cNvPr>
          <p:cNvSpPr txBox="1"/>
          <p:nvPr/>
        </p:nvSpPr>
        <p:spPr>
          <a:xfrm>
            <a:off x="2700549" y="4640567"/>
            <a:ext cx="2063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Albert Einstein</a:t>
            </a:r>
          </a:p>
        </p:txBody>
      </p:sp>
      <p:pic>
        <p:nvPicPr>
          <p:cNvPr id="16" name="Picture 15" descr="A close up of a coin&#10;&#10;AI-generated content may be incorrect.">
            <a:extLst>
              <a:ext uri="{FF2B5EF4-FFF2-40B4-BE49-F238E27FC236}">
                <a16:creationId xmlns:a16="http://schemas.microsoft.com/office/drawing/2014/main" id="{FCA3D6A0-5CA7-9E68-DB02-D618F82456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063" y="4584212"/>
            <a:ext cx="583712" cy="57437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3C0A30A-6B64-4207-33C4-7A0B6AF19581}"/>
              </a:ext>
            </a:extLst>
          </p:cNvPr>
          <p:cNvSpPr txBox="1"/>
          <p:nvPr/>
        </p:nvSpPr>
        <p:spPr>
          <a:xfrm>
            <a:off x="455549" y="5548923"/>
            <a:ext cx="51969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"for his services to Theoretical Physics, and especially for his discovery of the law of the photoelectric effect"</a:t>
            </a:r>
          </a:p>
        </p:txBody>
      </p:sp>
    </p:spTree>
    <p:extLst>
      <p:ext uri="{BB962C8B-B14F-4D97-AF65-F5344CB8AC3E}">
        <p14:creationId xmlns:p14="http://schemas.microsoft.com/office/powerpoint/2010/main" val="391656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6559E-6D0E-C798-CE6E-D8412793E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834" y="191095"/>
            <a:ext cx="11811743" cy="886159"/>
          </a:xfrm>
        </p:spPr>
        <p:txBody>
          <a:bodyPr>
            <a:normAutofit fontScale="90000"/>
          </a:bodyPr>
          <a:lstStyle/>
          <a:p>
            <a:r>
              <a:rPr lang="en-US" dirty="0"/>
              <a:t>Angle-resolved photoemission spectroscopy(ARPES)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3BECFB8-C6C8-A713-4A0D-0D8EEFFC1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2255" y="5616341"/>
            <a:ext cx="2715071" cy="48527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354E258-B4D4-A6E2-2C90-093F54A22F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5216" y="6166548"/>
            <a:ext cx="3095129" cy="41342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FE52886-58F2-CFC9-E6D3-C25FF50AC2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186841"/>
            <a:ext cx="6080002" cy="5221131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A92FC3-630B-9866-32CF-EE168C988A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0ACFF1-F05A-4ABE-1A49-FB04C7DDA9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707" y="906536"/>
            <a:ext cx="5167162" cy="470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954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5ED34-E2AA-8BE1-F422-78A48CB34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531" y="-43243"/>
            <a:ext cx="10515600" cy="848128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The Dirac SS in Bi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family</a:t>
            </a:r>
            <a:endParaRPr lang="en-US" sz="3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091A3E-0D76-584D-A02A-8C42CC1988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6775"/>
          <a:stretch>
            <a:fillRect/>
          </a:stretch>
        </p:blipFill>
        <p:spPr>
          <a:xfrm>
            <a:off x="321281" y="1135919"/>
            <a:ext cx="2338345" cy="45861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630094-6365-4C8E-27FB-1ACEF792D5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3508" y="1135919"/>
            <a:ext cx="5259647" cy="48134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2D9D2AE-3879-2AD8-2902-62CF0CBB21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8919" y="1215879"/>
            <a:ext cx="3299029" cy="46198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27D90E0-C83D-5093-4B75-CB7AEC3668E4}"/>
              </a:ext>
            </a:extLst>
          </p:cNvPr>
          <p:cNvSpPr txBox="1"/>
          <p:nvPr/>
        </p:nvSpPr>
        <p:spPr>
          <a:xfrm>
            <a:off x="9898056" y="766587"/>
            <a:ext cx="8034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Bi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71AED3-451B-ABBB-DE0E-AE0230FD6CAE}"/>
              </a:ext>
            </a:extLst>
          </p:cNvPr>
          <p:cNvSpPr txBox="1"/>
          <p:nvPr/>
        </p:nvSpPr>
        <p:spPr>
          <a:xfrm>
            <a:off x="3538144" y="723984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Bi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830DBE-8D39-4E41-8F64-0A153CF186A7}"/>
              </a:ext>
            </a:extLst>
          </p:cNvPr>
          <p:cNvSpPr txBox="1"/>
          <p:nvPr/>
        </p:nvSpPr>
        <p:spPr>
          <a:xfrm>
            <a:off x="3391285" y="6280384"/>
            <a:ext cx="5409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Dirac surface states of 3D TIs are observed in ARPES.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C87639-7B7F-B37F-846B-279AC2CA034F}"/>
              </a:ext>
            </a:extLst>
          </p:cNvPr>
          <p:cNvSpPr txBox="1"/>
          <p:nvPr/>
        </p:nvSpPr>
        <p:spPr>
          <a:xfrm>
            <a:off x="9017616" y="5915674"/>
            <a:ext cx="28503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Y. L. Chen et al., Science 325, 178 (2009)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327742-92B4-811C-72C9-4C657B47269D}"/>
              </a:ext>
            </a:extLst>
          </p:cNvPr>
          <p:cNvSpPr txBox="1"/>
          <p:nvPr/>
        </p:nvSpPr>
        <p:spPr>
          <a:xfrm>
            <a:off x="2642999" y="5891042"/>
            <a:ext cx="28503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D. Hsieh et al., Nature 460, 1101 (2009)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19095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874D7-3755-0DF3-DBE0-C71283C4F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Molecular Beam Epitaxy (MBE)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7B8A16-3D6D-FA77-BE81-189E802DE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230" y="1459694"/>
            <a:ext cx="4221681" cy="51451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99A7C6-D272-F6CF-1E40-CAD9D4A034E7}"/>
              </a:ext>
            </a:extLst>
          </p:cNvPr>
          <p:cNvSpPr txBox="1"/>
          <p:nvPr/>
        </p:nvSpPr>
        <p:spPr>
          <a:xfrm>
            <a:off x="6837928" y="5263376"/>
            <a:ext cx="37391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Slow growth rate (0.2nm/min)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Ultra-high vacuum (10^-10 mbar)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Thickness/interface engineering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4149A9-81C4-CC0F-BBA8-5D2972CF1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302" t="29606" r="23766" b="1387"/>
          <a:stretch>
            <a:fillRect/>
          </a:stretch>
        </p:blipFill>
        <p:spPr>
          <a:xfrm>
            <a:off x="6720362" y="1513220"/>
            <a:ext cx="3974295" cy="355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980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82099-831E-ADDD-22F9-5D6145015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59" y="-54160"/>
            <a:ext cx="10515600" cy="1325563"/>
          </a:xfrm>
        </p:spPr>
        <p:txBody>
          <a:bodyPr/>
          <a:lstStyle/>
          <a:p>
            <a:r>
              <a:rPr lang="en-US" dirty="0"/>
              <a:t>Crossover from 2D to 3D of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Bi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B3D1A0-4FAD-7DE1-EDFA-234F31A868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1203" y="898575"/>
            <a:ext cx="9121930" cy="28806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A0F70A-B8D0-671D-F936-18BA5E8AE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7841" y="3770265"/>
            <a:ext cx="9388654" cy="255292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4630250-7417-8363-54C5-3DC2059B293D}"/>
              </a:ext>
            </a:extLst>
          </p:cNvPr>
          <p:cNvSpPr txBox="1"/>
          <p:nvPr/>
        </p:nvSpPr>
        <p:spPr>
          <a:xfrm>
            <a:off x="3960913" y="6392348"/>
            <a:ext cx="45285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Zhang, Y., He, K., Chang, CZ. </a:t>
            </a:r>
            <a:r>
              <a:rPr lang="en-US" sz="1200" i="1" dirty="0"/>
              <a:t>et al.</a:t>
            </a:r>
            <a:r>
              <a:rPr lang="en-US" sz="1200" dirty="0"/>
              <a:t> </a:t>
            </a:r>
            <a:r>
              <a:rPr lang="en-US" sz="1200" i="1" dirty="0"/>
              <a:t>Nature Phys</a:t>
            </a:r>
            <a:r>
              <a:rPr lang="en-US" sz="1200" dirty="0"/>
              <a:t> </a:t>
            </a:r>
            <a:r>
              <a:rPr lang="en-US" sz="1200" b="1" dirty="0"/>
              <a:t>6</a:t>
            </a:r>
            <a:r>
              <a:rPr lang="en-US" sz="1200" dirty="0"/>
              <a:t>, 584–588 (2010). </a:t>
            </a:r>
          </a:p>
        </p:txBody>
      </p:sp>
    </p:spTree>
    <p:extLst>
      <p:ext uri="{BB962C8B-B14F-4D97-AF65-F5344CB8AC3E}">
        <p14:creationId xmlns:p14="http://schemas.microsoft.com/office/powerpoint/2010/main" val="1775719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D904D-F436-DA42-1B52-38D71F6E8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93" y="70831"/>
            <a:ext cx="10515600" cy="1325563"/>
          </a:xfrm>
        </p:spPr>
        <p:txBody>
          <a:bodyPr/>
          <a:lstStyle/>
          <a:p>
            <a:r>
              <a:rPr lang="en-US" dirty="0"/>
              <a:t>Scanning Tunneling Microscope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0A5243-FADB-28DF-B893-54095C5A96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4053" t="6888"/>
          <a:stretch>
            <a:fillRect/>
          </a:stretch>
        </p:blipFill>
        <p:spPr>
          <a:xfrm>
            <a:off x="4726150" y="1288051"/>
            <a:ext cx="3284992" cy="3643413"/>
          </a:xfrm>
          <a:prstGeom prst="rect">
            <a:avLst/>
          </a:prstGeom>
        </p:spPr>
      </p:pic>
      <p:pic>
        <p:nvPicPr>
          <p:cNvPr id="7" name="Picture 6" descr="File:ScanningTunnelingMicroscope schematic.png - Wikimedia Commons">
            <a:extLst>
              <a:ext uri="{FF2B5EF4-FFF2-40B4-BE49-F238E27FC236}">
                <a16:creationId xmlns:a16="http://schemas.microsoft.com/office/drawing/2014/main" id="{E7FFE602-BC1C-417F-5F24-7760283076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58385"/>
            <a:ext cx="4472759" cy="36617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EFD45B9-0EB5-F021-EBB1-CE6B3503BD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0634" y="365125"/>
            <a:ext cx="3105934" cy="30783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65ACAC6-9F9E-842E-5BCF-A322561668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0634" y="3620958"/>
            <a:ext cx="3155199" cy="31209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060C770-0CE8-0F67-4179-53B7DEF4B8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32539" y="4969154"/>
            <a:ext cx="1405432" cy="6007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4D2D3D2-E137-E70A-0303-0E319E377A55}"/>
              </a:ext>
            </a:extLst>
          </p:cNvPr>
          <p:cNvSpPr txBox="1"/>
          <p:nvPr/>
        </p:nvSpPr>
        <p:spPr>
          <a:xfrm>
            <a:off x="48693" y="5607639"/>
            <a:ext cx="7894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Tunneling current depends on tip-sample distance.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Fixing current -&gt; fixing tip-sample distance -&gt; Tip reads surface morphology</a:t>
            </a:r>
          </a:p>
        </p:txBody>
      </p:sp>
      <p:pic>
        <p:nvPicPr>
          <p:cNvPr id="18" name="Picture 17" descr="A close up of a coin&#10;&#10;AI-generated content may be incorrect.">
            <a:extLst>
              <a:ext uri="{FF2B5EF4-FFF2-40B4-BE49-F238E27FC236}">
                <a16:creationId xmlns:a16="http://schemas.microsoft.com/office/drawing/2014/main" id="{5A0ECF39-7186-087C-9736-6008A6A96F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33" y="1077432"/>
            <a:ext cx="583712" cy="57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057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39072-4C24-0569-BB38-0596B744E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Scanning Tunneling Spectroscopy (STS)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EE8A98-90DA-B016-65A7-6043E17E09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000" y="1354533"/>
            <a:ext cx="3950309" cy="48519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6E09E0-DB7D-6E08-D406-28BBA65FC0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9486" y="1690688"/>
            <a:ext cx="3977985" cy="9373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D77C24-098A-AE10-67D5-3FF278D8EC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6016" y="2628029"/>
            <a:ext cx="4930567" cy="952583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B5DD5F1-4BEE-D81C-EC6E-6905314B4764}"/>
              </a:ext>
            </a:extLst>
          </p:cNvPr>
          <p:cNvCxnSpPr/>
          <p:nvPr/>
        </p:nvCxnSpPr>
        <p:spPr>
          <a:xfrm>
            <a:off x="9206858" y="2591055"/>
            <a:ext cx="1852863" cy="9895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08F1084E-D574-E603-23E8-EE29AAF425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0649" y="1437134"/>
            <a:ext cx="1463167" cy="468670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5AAD72-83F8-51C9-0C69-C24F660ED15F}"/>
              </a:ext>
            </a:extLst>
          </p:cNvPr>
          <p:cNvSpPr txBox="1"/>
          <p:nvPr/>
        </p:nvSpPr>
        <p:spPr>
          <a:xfrm>
            <a:off x="6250666" y="4452373"/>
            <a:ext cx="57238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I is continuous recorded with changing voltage bias.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Differential conductance (</a:t>
            </a:r>
            <a:r>
              <a:rPr lang="en-US" dirty="0" err="1"/>
              <a:t>dI</a:t>
            </a:r>
            <a:r>
              <a:rPr lang="en-US" dirty="0"/>
              <a:t>/</a:t>
            </a:r>
            <a:r>
              <a:rPr lang="en-US" dirty="0" err="1"/>
              <a:t>dV</a:t>
            </a:r>
            <a:r>
              <a:rPr lang="en-US" dirty="0"/>
              <a:t>) resolves local density of states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968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1385</TotalTime>
  <Words>785</Words>
  <Application>Microsoft Office PowerPoint</Application>
  <PresentationFormat>Widescreen</PresentationFormat>
  <Paragraphs>112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Aptos</vt:lpstr>
      <vt:lpstr>Aptos Display</vt:lpstr>
      <vt:lpstr>Arial</vt:lpstr>
      <vt:lpstr>Cambria Math</vt:lpstr>
      <vt:lpstr>Symbol</vt:lpstr>
      <vt:lpstr>Times New Roman</vt:lpstr>
      <vt:lpstr>Wingdings</vt:lpstr>
      <vt:lpstr>Office Theme</vt:lpstr>
      <vt:lpstr>Topological Insulators(TI)</vt:lpstr>
      <vt:lpstr>Theoretical Prediction and Realization of TI</vt:lpstr>
      <vt:lpstr>Photoelectric Effect</vt:lpstr>
      <vt:lpstr>Angle-resolved photoemission spectroscopy(ARPES) </vt:lpstr>
      <vt:lpstr>The Dirac SS in Bi2Se3 family</vt:lpstr>
      <vt:lpstr>Molecular Beam Epitaxy (MBE)</vt:lpstr>
      <vt:lpstr>Crossover from 2D to 3D of Bi2Se3 </vt:lpstr>
      <vt:lpstr>Scanning Tunneling Microscope</vt:lpstr>
      <vt:lpstr>Scanning Tunneling Spectroscopy (STS)</vt:lpstr>
      <vt:lpstr>Landau quantization in Sb2Te3 </vt:lpstr>
      <vt:lpstr>Landau quantization in Bi2Se3 </vt:lpstr>
      <vt:lpstr>PowerPoint Presentation</vt:lpstr>
      <vt:lpstr>PowerPoint Presentation</vt:lpstr>
      <vt:lpstr>PowerPoint Presentation</vt:lpstr>
      <vt:lpstr>PowerPoint Presentation</vt:lpstr>
      <vt:lpstr>Band engineering of (Bi1-xSbx)2Te3 </vt:lpstr>
      <vt:lpstr>Long-range FM order and Giant AHE in Cr-doped (Bi1-xSbx)2Te3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Pu Xiao</dc:creator>
  <cp:lastModifiedBy>Pu Xiao</cp:lastModifiedBy>
  <cp:revision>1</cp:revision>
  <dcterms:created xsi:type="dcterms:W3CDTF">2026-06-22T20:17:11Z</dcterms:created>
  <dcterms:modified xsi:type="dcterms:W3CDTF">2026-07-01T04:05:50Z</dcterms:modified>
</cp:coreProperties>
</file>